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0A332D5-1E9E-4210-BC8D-A48C93F4A1C8}" type="datetimeFigureOut">
              <a:rPr lang="cs-CZ" smtClean="0"/>
              <a:t>29. 1. 2013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2E60D8B-89FE-442F-A790-6CA9D9A515F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InGenious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– </a:t>
            </a:r>
            <a:r>
              <a:rPr lang="cs-CZ" dirty="0" err="1" smtClean="0"/>
              <a:t>Physics</a:t>
            </a:r>
            <a:r>
              <a:rPr lang="cs-CZ" dirty="0" smtClean="0"/>
              <a:t> 3.A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ELECTRONIC</a:t>
            </a:r>
            <a:br>
              <a:rPr lang="cs-CZ" dirty="0" smtClean="0"/>
            </a:br>
            <a:r>
              <a:rPr lang="cs-CZ" dirty="0" smtClean="0"/>
              <a:t>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74429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t="10650" r="10606" b="12137"/>
          <a:stretch/>
        </p:blipFill>
        <p:spPr>
          <a:xfrm>
            <a:off x="1224000" y="783000"/>
            <a:ext cx="6696000" cy="5292000"/>
          </a:xfrm>
          <a:prstGeom prst="rect">
            <a:avLst/>
          </a:prstGeom>
          <a:ln w="25400" cap="rnd">
            <a:solidFill>
              <a:schemeClr val="bg1"/>
            </a:solidFill>
            <a:round/>
          </a:ln>
          <a:effectLst>
            <a:innerShdw blurRad="6350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3496436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COMPONENTS</a:t>
            </a:r>
            <a:endParaRPr lang="cs-CZ" b="1" u="sng" dirty="0"/>
          </a:p>
        </p:txBody>
      </p:sp>
      <p:pic>
        <p:nvPicPr>
          <p:cNvPr id="2052" name="Obrázek 40" descr="C:\Users\Petr\Downloads\ob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5045" r="8757" b="18559"/>
          <a:stretch>
            <a:fillRect/>
          </a:stretch>
        </p:blipFill>
        <p:spPr bwMode="auto">
          <a:xfrm>
            <a:off x="932400" y="1340768"/>
            <a:ext cx="7277100" cy="51339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>
            <a:innerShdw blurRad="635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00" y="1340768"/>
            <a:ext cx="6384559" cy="5133975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42064909"/>
      </p:ext>
    </p:extLst>
  </p:cSld>
  <p:clrMapOvr>
    <a:masterClrMapping/>
  </p:clrMapOvr>
  <p:transition spd="slow" advClick="0" advTm="21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xit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t="12069" r="14" b="-257"/>
          <a:stretch/>
        </p:blipFill>
        <p:spPr>
          <a:xfrm>
            <a:off x="2214000" y="405000"/>
            <a:ext cx="4716000" cy="6048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5000"/>
            <a:ext cx="8064000" cy="6048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5000"/>
            <a:ext cx="8064000" cy="6048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5000"/>
            <a:ext cx="8064000" cy="6048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9818722"/>
      </p:ext>
    </p:extLst>
  </p:cSld>
  <p:clrMapOvr>
    <a:masterClrMapping/>
  </p:clrMapOvr>
  <p:transition spd="slow" advClick="0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xit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UTILIZATION</a:t>
            </a:r>
            <a:endParaRPr lang="cs-CZ" b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39339" r="18090" b="13422"/>
          <a:stretch/>
        </p:blipFill>
        <p:spPr>
          <a:xfrm>
            <a:off x="766800" y="1561252"/>
            <a:ext cx="7614220" cy="4726068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0">
              <a:prstClr val="black"/>
            </a:innerShdw>
          </a:effectLst>
        </p:spPr>
      </p:pic>
      <p:sp>
        <p:nvSpPr>
          <p:cNvPr id="4" name="TextovéPole 3"/>
          <p:cNvSpPr txBox="1"/>
          <p:nvPr/>
        </p:nvSpPr>
        <p:spPr>
          <a:xfrm>
            <a:off x="0" y="63548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/>
              <a:t>In </a:t>
            </a:r>
            <a:r>
              <a:rPr lang="cs-CZ" sz="2000" b="1" i="1" dirty="0" err="1" smtClean="0"/>
              <a:t>playing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board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games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like</a:t>
            </a:r>
            <a:r>
              <a:rPr lang="cs-CZ" sz="2000" b="1" i="1" dirty="0" smtClean="0"/>
              <a:t> „Man, </a:t>
            </a:r>
            <a:r>
              <a:rPr lang="cs-CZ" sz="2000" b="1" i="1" dirty="0" err="1" smtClean="0"/>
              <a:t>I‘m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sorry</a:t>
            </a:r>
            <a:r>
              <a:rPr lang="cs-CZ" sz="2000" b="1" i="1" dirty="0" smtClean="0"/>
              <a:t>!“ (</a:t>
            </a:r>
            <a:r>
              <a:rPr lang="cs-CZ" sz="2000" b="1" i="1" dirty="0" err="1"/>
              <a:t>Mensch</a:t>
            </a:r>
            <a:r>
              <a:rPr lang="cs-CZ" sz="2000" b="1" i="1" dirty="0"/>
              <a:t> </a:t>
            </a:r>
            <a:r>
              <a:rPr lang="cs-CZ" sz="2000" b="1" i="1" dirty="0" err="1"/>
              <a:t>ärgere</a:t>
            </a:r>
            <a:r>
              <a:rPr lang="cs-CZ" sz="2000" b="1" i="1" dirty="0"/>
              <a:t> </a:t>
            </a:r>
            <a:r>
              <a:rPr lang="cs-CZ" sz="2000" b="1" i="1" dirty="0" err="1"/>
              <a:t>Dich</a:t>
            </a:r>
            <a:r>
              <a:rPr lang="cs-CZ" sz="2000" b="1" i="1" dirty="0"/>
              <a:t> </a:t>
            </a:r>
            <a:r>
              <a:rPr lang="cs-CZ" sz="2000" b="1" i="1" dirty="0" err="1" smtClean="0"/>
              <a:t>nicht</a:t>
            </a:r>
            <a:r>
              <a:rPr lang="cs-CZ" sz="2000" b="1" i="1" dirty="0" smtClean="0"/>
              <a:t>)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136449806"/>
      </p:ext>
    </p:extLst>
  </p:cSld>
  <p:clrMapOvr>
    <a:masterClrMapping/>
  </p:clrMapOvr>
  <p:transition spd="slow" advTm="6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InGenious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– </a:t>
            </a:r>
            <a:r>
              <a:rPr lang="cs-CZ" dirty="0" err="1" smtClean="0"/>
              <a:t>Physics</a:t>
            </a:r>
            <a:r>
              <a:rPr lang="cs-CZ" dirty="0" smtClean="0"/>
              <a:t> 3.A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ELECTRONIC</a:t>
            </a:r>
            <a:br>
              <a:rPr lang="cs-CZ" dirty="0" smtClean="0"/>
            </a:br>
            <a:r>
              <a:rPr lang="cs-CZ" dirty="0" smtClean="0"/>
              <a:t>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2278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39368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246</TotalTime>
  <Words>31</Words>
  <Application>Microsoft Office PowerPoint</Application>
  <PresentationFormat>Předvádění na obrazovce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Mylar</vt:lpstr>
      <vt:lpstr>ELECTRONIC DICE</vt:lpstr>
      <vt:lpstr>Prezentace aplikace PowerPoint</vt:lpstr>
      <vt:lpstr>COMPONENTS</vt:lpstr>
      <vt:lpstr>Prezentace aplikace PowerPoint</vt:lpstr>
      <vt:lpstr>UTILIZATION</vt:lpstr>
      <vt:lpstr>ELECTRONIC DICE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Elydir</dc:creator>
  <cp:lastModifiedBy>Elydir</cp:lastModifiedBy>
  <cp:revision>55</cp:revision>
  <dcterms:created xsi:type="dcterms:W3CDTF">2013-01-29T09:07:34Z</dcterms:created>
  <dcterms:modified xsi:type="dcterms:W3CDTF">2013-01-29T13:13:44Z</dcterms:modified>
</cp:coreProperties>
</file>