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5" r:id="rId8"/>
    <p:sldId id="260" r:id="rId9"/>
    <p:sldId id="266" r:id="rId10"/>
    <p:sldId id="267" r:id="rId11"/>
    <p:sldId id="268" r:id="rId12"/>
    <p:sldId id="261" r:id="rId13"/>
    <p:sldId id="269" r:id="rId14"/>
    <p:sldId id="262" r:id="rId15"/>
    <p:sldId id="270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608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AC956-C0F4-4750-AAAD-9AE3B91FE51A}" type="datetimeFigureOut">
              <a:rPr lang="cs-CZ" smtClean="0"/>
              <a:pPr/>
              <a:t>9.9.2014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2016-6661-4D9C-A65D-6A0FC9F1FCC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AC956-C0F4-4750-AAAD-9AE3B91FE51A}" type="datetimeFigureOut">
              <a:rPr lang="cs-CZ" smtClean="0"/>
              <a:pPr/>
              <a:t>9.9.2014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2016-6661-4D9C-A65D-6A0FC9F1FCC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AC956-C0F4-4750-AAAD-9AE3B91FE51A}" type="datetimeFigureOut">
              <a:rPr lang="cs-CZ" smtClean="0"/>
              <a:pPr/>
              <a:t>9.9.2014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2016-6661-4D9C-A65D-6A0FC9F1FCC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AC956-C0F4-4750-AAAD-9AE3B91FE51A}" type="datetimeFigureOut">
              <a:rPr lang="cs-CZ" smtClean="0"/>
              <a:pPr/>
              <a:t>9.9.2014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2016-6661-4D9C-A65D-6A0FC9F1FCC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AC956-C0F4-4750-AAAD-9AE3B91FE51A}" type="datetimeFigureOut">
              <a:rPr lang="cs-CZ" smtClean="0"/>
              <a:pPr/>
              <a:t>9.9.2014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2016-6661-4D9C-A65D-6A0FC9F1FCC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AC956-C0F4-4750-AAAD-9AE3B91FE51A}" type="datetimeFigureOut">
              <a:rPr lang="cs-CZ" smtClean="0"/>
              <a:pPr/>
              <a:t>9.9.2014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2016-6661-4D9C-A65D-6A0FC9F1FCC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AC956-C0F4-4750-AAAD-9AE3B91FE51A}" type="datetimeFigureOut">
              <a:rPr lang="cs-CZ" smtClean="0"/>
              <a:pPr/>
              <a:t>9.9.2014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2016-6661-4D9C-A65D-6A0FC9F1FCC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AC956-C0F4-4750-AAAD-9AE3B91FE51A}" type="datetimeFigureOut">
              <a:rPr lang="cs-CZ" smtClean="0"/>
              <a:pPr/>
              <a:t>9.9.2014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2016-6661-4D9C-A65D-6A0FC9F1FCC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AC956-C0F4-4750-AAAD-9AE3B91FE51A}" type="datetimeFigureOut">
              <a:rPr lang="cs-CZ" smtClean="0"/>
              <a:pPr/>
              <a:t>9.9.2014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2016-6661-4D9C-A65D-6A0FC9F1FCC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AC956-C0F4-4750-AAAD-9AE3B91FE51A}" type="datetimeFigureOut">
              <a:rPr lang="cs-CZ" smtClean="0"/>
              <a:pPr/>
              <a:t>9.9.2014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2016-6661-4D9C-A65D-6A0FC9F1FCC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AC956-C0F4-4750-AAAD-9AE3B91FE51A}" type="datetimeFigureOut">
              <a:rPr lang="cs-CZ" smtClean="0"/>
              <a:pPr/>
              <a:t>9.9.2014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2016-6661-4D9C-A65D-6A0FC9F1FCC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AC956-C0F4-4750-AAAD-9AE3B91FE51A}" type="datetimeFigureOut">
              <a:rPr lang="cs-CZ" smtClean="0"/>
              <a:pPr/>
              <a:t>9.9.2014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E2016-6661-4D9C-A65D-6A0FC9F1FCC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6600" b="1" dirty="0" smtClean="0"/>
              <a:t/>
            </a:r>
            <a:br>
              <a:rPr lang="cs-CZ" sz="6600" b="1" dirty="0" smtClean="0"/>
            </a:br>
            <a:r>
              <a:rPr lang="cs-CZ" sz="6600" b="1" dirty="0" smtClean="0"/>
              <a:t/>
            </a:r>
            <a:br>
              <a:rPr lang="cs-CZ" sz="6600" b="1" dirty="0" smtClean="0"/>
            </a:br>
            <a:r>
              <a:rPr lang="cs-CZ" sz="6600" b="1" dirty="0" smtClean="0"/>
              <a:t/>
            </a:r>
            <a:br>
              <a:rPr lang="cs-CZ" sz="6600" b="1" dirty="0" smtClean="0"/>
            </a:br>
            <a:r>
              <a:rPr lang="cs-CZ" sz="6600" b="1" dirty="0" err="1" smtClean="0"/>
              <a:t>Comenius</a:t>
            </a:r>
            <a:r>
              <a:rPr lang="cs-CZ" sz="6600" b="1" dirty="0" smtClean="0"/>
              <a:t/>
            </a:r>
            <a:br>
              <a:rPr lang="cs-CZ" sz="6600" b="1" dirty="0" smtClean="0"/>
            </a:br>
            <a:r>
              <a:rPr lang="cs-CZ" sz="6600" b="1" dirty="0" smtClean="0"/>
              <a:t>Por</a:t>
            </a:r>
            <a:r>
              <a:rPr lang="cs-CZ" sz="6600" b="1" dirty="0" smtClean="0"/>
              <a:t>tugalsko </a:t>
            </a:r>
            <a:br>
              <a:rPr lang="cs-CZ" sz="6600" b="1" dirty="0" smtClean="0"/>
            </a:br>
            <a:r>
              <a:rPr lang="cs-CZ" sz="6600" b="1" dirty="0" smtClean="0"/>
              <a:t>červen </a:t>
            </a:r>
            <a:r>
              <a:rPr lang="cs-CZ" sz="6600" b="1" dirty="0" smtClean="0"/>
              <a:t>2014</a:t>
            </a:r>
            <a:endParaRPr lang="cs-CZ" sz="6600" b="1" dirty="0"/>
          </a:p>
        </p:txBody>
      </p:sp>
      <p:pic>
        <p:nvPicPr>
          <p:cNvPr id="1026" name="obrázek 1" descr="http://www.comenius-seed.eu/wp-content/uploads/2012/09/Comenius-300x15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260648"/>
            <a:ext cx="298924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7" descr="Naše logo aktuáln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88640"/>
            <a:ext cx="1944216" cy="137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obrázek 4" descr="http://www.gymhust.cz/layout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60648"/>
            <a:ext cx="319259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http://img2.rajce.idnes.cz/d0203/10/10378/10378851_7c0b0695fe225daccabb0b7cbde57903/images/DSC_0173.jpg?v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6021288"/>
          </a:xfrm>
          <a:prstGeom prst="rect">
            <a:avLst/>
          </a:prstGeom>
          <a:noFill/>
        </p:spPr>
      </p:pic>
      <p:pic>
        <p:nvPicPr>
          <p:cNvPr id="24580" name="Picture 4" descr="http://img2.rajce.idnes.cz/d0203/10/10378/10378851_7c0b0695fe225daccabb0b7cbde57903/images/DSC_0178.jpg?ve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5976664"/>
          </a:xfrm>
          <a:prstGeom prst="rect">
            <a:avLst/>
          </a:prstGeom>
          <a:noFill/>
        </p:spPr>
      </p:pic>
      <p:pic>
        <p:nvPicPr>
          <p:cNvPr id="24582" name="Picture 6" descr="http://img2.rajce.idnes.cz/d0203/10/10378/10378851_7c0b0695fe225daccabb0b7cbde57903/images/DSC_0201.jpg?ver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9144000" cy="6080759"/>
          </a:xfrm>
          <a:prstGeom prst="rect">
            <a:avLst/>
          </a:prstGeom>
          <a:noFill/>
        </p:spPr>
      </p:pic>
      <p:pic>
        <p:nvPicPr>
          <p:cNvPr id="24584" name="Picture 8" descr="http://img2.rajce.idnes.cz/d0203/10/10378/10378851_7c0b0695fe225daccabb0b7cbde57903/images/DSC_0212.jpg?ver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46480"/>
            <a:ext cx="9144000" cy="6080760"/>
          </a:xfrm>
          <a:prstGeom prst="rect">
            <a:avLst/>
          </a:prstGeom>
          <a:noFill/>
        </p:spPr>
      </p:pic>
      <p:pic>
        <p:nvPicPr>
          <p:cNvPr id="24586" name="Picture 10" descr="http://img2.rajce.idnes.cz/d0203/10/10378/10378851_7c0b0695fe225daccabb0b7cbde57903/images/DSC_0223.jpg?ver=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46480"/>
            <a:ext cx="9144000" cy="6080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http://img2.rajce.idnes.cz/d0203/10/10378/10378851_7c0b0695fe225daccabb0b7cbde57903/images/DSC_0261.jpg?v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924"/>
            <a:ext cx="9144000" cy="6080759"/>
          </a:xfrm>
          <a:prstGeom prst="rect">
            <a:avLst/>
          </a:prstGeom>
          <a:noFill/>
        </p:spPr>
      </p:pic>
      <p:pic>
        <p:nvPicPr>
          <p:cNvPr id="25604" name="Picture 4" descr="http://img2.rajce.idnes.cz/d0203/10/10378/10378851_7c0b0695fe225daccabb0b7cbde57903/images/DSC_0272.jpg?ve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3052"/>
            <a:ext cx="9144000" cy="6080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Středa 4.6. 2014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5172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u="sng" dirty="0" smtClean="0"/>
              <a:t>Výlet do Porta</a:t>
            </a:r>
          </a:p>
          <a:p>
            <a:r>
              <a:rPr lang="cs-CZ" dirty="0" smtClean="0"/>
              <a:t>Vyhlídková plavba</a:t>
            </a:r>
          </a:p>
          <a:p>
            <a:r>
              <a:rPr lang="cs-CZ" dirty="0" smtClean="0"/>
              <a:t>Návštěva </a:t>
            </a:r>
            <a:r>
              <a:rPr lang="cs-CZ" dirty="0" err="1" smtClean="0"/>
              <a:t>Offley</a:t>
            </a:r>
            <a:r>
              <a:rPr lang="cs-CZ" dirty="0" smtClean="0"/>
              <a:t> Port </a:t>
            </a:r>
            <a:r>
              <a:rPr lang="cs-CZ" dirty="0" err="1" smtClean="0"/>
              <a:t>Wine</a:t>
            </a:r>
            <a:r>
              <a:rPr lang="cs-CZ" dirty="0" smtClean="0"/>
              <a:t> </a:t>
            </a:r>
          </a:p>
          <a:p>
            <a:r>
              <a:rPr lang="cs-CZ" dirty="0" smtClean="0"/>
              <a:t>Oběd v </a:t>
            </a:r>
            <a:r>
              <a:rPr lang="cs-CZ" dirty="0" err="1" smtClean="0"/>
              <a:t>Escola</a:t>
            </a:r>
            <a:r>
              <a:rPr lang="cs-CZ" dirty="0" smtClean="0"/>
              <a:t> Superior de </a:t>
            </a:r>
            <a:r>
              <a:rPr lang="cs-CZ" dirty="0" err="1" smtClean="0"/>
              <a:t>Motelaria</a:t>
            </a:r>
            <a:r>
              <a:rPr lang="cs-CZ" dirty="0" smtClean="0"/>
              <a:t> e </a:t>
            </a:r>
            <a:r>
              <a:rPr lang="cs-CZ" dirty="0" err="1" smtClean="0"/>
              <a:t>Turismo</a:t>
            </a:r>
            <a:r>
              <a:rPr lang="cs-CZ" dirty="0" smtClean="0"/>
              <a:t> do Porto</a:t>
            </a:r>
          </a:p>
          <a:p>
            <a:r>
              <a:rPr lang="cs-CZ" dirty="0" smtClean="0"/>
              <a:t>Projížďka městem</a:t>
            </a:r>
          </a:p>
          <a:p>
            <a:r>
              <a:rPr lang="cs-CZ" dirty="0" smtClean="0"/>
              <a:t>Museum tramvají</a:t>
            </a:r>
          </a:p>
          <a:p>
            <a:r>
              <a:rPr lang="cs-CZ" dirty="0"/>
              <a:t>M</a:t>
            </a:r>
            <a:r>
              <a:rPr lang="pt-BR" dirty="0" smtClean="0"/>
              <a:t>iradouro of serra do pilar</a:t>
            </a:r>
            <a:endParaRPr lang="cs-CZ" dirty="0" smtClean="0"/>
          </a:p>
          <a:p>
            <a:r>
              <a:rPr lang="cs-CZ" dirty="0" smtClean="0"/>
              <a:t>Individuální večerní program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http://img2.rajce.idnes.cz/d0203/10/10378/10378851_7c0b0695fe225daccabb0b7cbde57903/images/DSC_0302.jpg?v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26628" name="Picture 4" descr="http://img2.rajce.idnes.cz/d0203/10/10378/10378851_7c0b0695fe225daccabb0b7cbde57903/images/DSC_0308.jpg?ve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019386" cy="5997892"/>
          </a:xfrm>
          <a:prstGeom prst="rect">
            <a:avLst/>
          </a:prstGeom>
          <a:noFill/>
        </p:spPr>
      </p:pic>
      <p:pic>
        <p:nvPicPr>
          <p:cNvPr id="26630" name="Picture 6" descr="http://img2.rajce.idnes.cz/d0203/10/10378/10378851_7c0b0695fe225daccabb0b7cbde57903/images/DSC_0368.jpg?ver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534" y="692696"/>
            <a:ext cx="8987466" cy="5976664"/>
          </a:xfrm>
          <a:prstGeom prst="rect">
            <a:avLst/>
          </a:prstGeom>
          <a:noFill/>
        </p:spPr>
      </p:pic>
      <p:pic>
        <p:nvPicPr>
          <p:cNvPr id="26632" name="Picture 8" descr="http://img2.rajce.idnes.cz/d0203/10/10378/10378851_7c0b0695fe225daccabb0b7cbde57903/images/DSC_0376.jpg?ver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648"/>
            <a:ext cx="9420596" cy="6264696"/>
          </a:xfrm>
          <a:prstGeom prst="rect">
            <a:avLst/>
          </a:prstGeom>
          <a:noFill/>
        </p:spPr>
      </p:pic>
      <p:pic>
        <p:nvPicPr>
          <p:cNvPr id="26634" name="Picture 10" descr="http://img2.rajce.idnes.cz/d0203/10/10378/10378851_7c0b0695fe225daccabb0b7cbde57903/images/DSC_0427.jpg?ver=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2656"/>
            <a:ext cx="9376991" cy="6235699"/>
          </a:xfrm>
          <a:prstGeom prst="rect">
            <a:avLst/>
          </a:prstGeom>
          <a:noFill/>
        </p:spPr>
      </p:pic>
      <p:pic>
        <p:nvPicPr>
          <p:cNvPr id="26636" name="Picture 12" descr="http://img2.rajce.idnes.cz/d0203/10/10378/10378851_7c0b0695fe225daccabb0b7cbde57903/images/DSC_0466.jpg?ver=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0528" y="404664"/>
            <a:ext cx="9704265" cy="6453336"/>
          </a:xfrm>
          <a:prstGeom prst="rect">
            <a:avLst/>
          </a:prstGeom>
          <a:noFill/>
        </p:spPr>
      </p:pic>
      <p:pic>
        <p:nvPicPr>
          <p:cNvPr id="26638" name="Picture 14" descr="http://img2.rajce.idnes.cz/d0203/10/10378/10378851_7c0b0695fe225daccabb0b7cbde57903/images/DSC_0462.jpg?ver=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80528" y="0"/>
            <a:ext cx="9737031" cy="6475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Čtvrtek 5.6. 2014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29408"/>
            <a:ext cx="8229600" cy="532859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Workshop – výroba </a:t>
            </a:r>
            <a:r>
              <a:rPr lang="cs-CZ" dirty="0" err="1" smtClean="0"/>
              <a:t>Ovos</a:t>
            </a:r>
            <a:r>
              <a:rPr lang="cs-CZ" dirty="0" smtClean="0"/>
              <a:t> </a:t>
            </a:r>
            <a:r>
              <a:rPr lang="cs-CZ" dirty="0" err="1" smtClean="0"/>
              <a:t>Moles</a:t>
            </a:r>
            <a:endParaRPr lang="cs-CZ" dirty="0" smtClean="0"/>
          </a:p>
          <a:p>
            <a:r>
              <a:rPr lang="cs-CZ" dirty="0" smtClean="0"/>
              <a:t>Vyhlídková plavba lodí (</a:t>
            </a:r>
            <a:r>
              <a:rPr lang="cs-CZ" dirty="0" err="1" smtClean="0"/>
              <a:t>Aveiro</a:t>
            </a:r>
            <a:r>
              <a:rPr lang="cs-CZ" dirty="0" smtClean="0"/>
              <a:t>)</a:t>
            </a:r>
          </a:p>
          <a:p>
            <a:r>
              <a:rPr lang="cs-CZ" dirty="0" smtClean="0"/>
              <a:t>Oběd v </a:t>
            </a:r>
            <a:r>
              <a:rPr lang="cs-CZ" dirty="0" err="1" smtClean="0"/>
              <a:t>OláRia</a:t>
            </a:r>
            <a:endParaRPr lang="cs-CZ" dirty="0" smtClean="0"/>
          </a:p>
          <a:p>
            <a:r>
              <a:rPr lang="cs-CZ" dirty="0" smtClean="0"/>
              <a:t>Prohlídka Podzemního muzea (</a:t>
            </a:r>
            <a:r>
              <a:rPr lang="cs-CZ" dirty="0" err="1" smtClean="0"/>
              <a:t>Caves</a:t>
            </a:r>
            <a:r>
              <a:rPr lang="cs-CZ" dirty="0" smtClean="0"/>
              <a:t> </a:t>
            </a:r>
            <a:r>
              <a:rPr lang="cs-CZ" dirty="0" err="1" smtClean="0"/>
              <a:t>Aliança</a:t>
            </a:r>
            <a:r>
              <a:rPr lang="cs-CZ" dirty="0" smtClean="0"/>
              <a:t>)</a:t>
            </a:r>
          </a:p>
          <a:p>
            <a:r>
              <a:rPr lang="cs-CZ" dirty="0" smtClean="0"/>
              <a:t>Rozchod</a:t>
            </a:r>
          </a:p>
          <a:p>
            <a:r>
              <a:rPr lang="cs-CZ" dirty="0" smtClean="0"/>
              <a:t>Ukázka tradičních lidových tanců, písní</a:t>
            </a:r>
          </a:p>
          <a:p>
            <a:r>
              <a:rPr lang="cs-CZ" dirty="0" smtClean="0"/>
              <a:t>Vystoupení Lady </a:t>
            </a:r>
            <a:r>
              <a:rPr lang="cs-CZ" dirty="0" err="1" smtClean="0"/>
              <a:t>Stars</a:t>
            </a:r>
            <a:r>
              <a:rPr lang="cs-CZ" dirty="0" smtClean="0"/>
              <a:t> Hustopeče</a:t>
            </a:r>
          </a:p>
          <a:p>
            <a:r>
              <a:rPr lang="cs-CZ" dirty="0" smtClean="0"/>
              <a:t>Společná rozlučková večeře s rodinami</a:t>
            </a:r>
          </a:p>
          <a:p>
            <a:r>
              <a:rPr lang="cs-CZ" dirty="0" smtClean="0"/>
              <a:t>Odjezd domů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" name="Zástupný symbol pro obsah 15" descr="ruzo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8648" y="1600200"/>
            <a:ext cx="2706703" cy="4525963"/>
          </a:xfrm>
        </p:spPr>
      </p:pic>
      <p:pic>
        <p:nvPicPr>
          <p:cNvPr id="27650" name="Picture 2" descr="http://img2.rajce.idnes.cz/d0203/10/10378/10378851_7c0b0695fe225daccabb0b7cbde57903/images/DSC_0471.jpg?ve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7134" y="0"/>
            <a:ext cx="9271134" cy="6858000"/>
          </a:xfrm>
          <a:prstGeom prst="rect">
            <a:avLst/>
          </a:prstGeom>
          <a:noFill/>
        </p:spPr>
      </p:pic>
      <p:pic>
        <p:nvPicPr>
          <p:cNvPr id="27652" name="Picture 4" descr="http://img2.rajce.idnes.cz/d0203/10/10378/10378851_7c0b0695fe225daccabb0b7cbde57903/images/DSC_0507.jpg?ver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17" y="260648"/>
            <a:ext cx="9379417" cy="6597352"/>
          </a:xfrm>
          <a:prstGeom prst="rect">
            <a:avLst/>
          </a:prstGeom>
          <a:noFill/>
        </p:spPr>
      </p:pic>
      <p:pic>
        <p:nvPicPr>
          <p:cNvPr id="27654" name="Picture 6" descr="http://img2.rajce.idnes.cz/d0203/10/10378/10378851_7c0b0695fe225daccabb0b7cbde57903/images/DSC_0531.jpg?ver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76900" y="0"/>
            <a:ext cx="9420900" cy="6525344"/>
          </a:xfrm>
          <a:prstGeom prst="rect">
            <a:avLst/>
          </a:prstGeom>
          <a:noFill/>
        </p:spPr>
      </p:pic>
      <p:pic>
        <p:nvPicPr>
          <p:cNvPr id="27656" name="Picture 8" descr="http://img2.rajce.idnes.cz/d0203/10/10378/10378851_7c0b0695fe225daccabb0b7cbde57903/images/DSC_0539.jpg?ver=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40568" y="188640"/>
            <a:ext cx="4716016" cy="7091754"/>
          </a:xfrm>
          <a:prstGeom prst="rect">
            <a:avLst/>
          </a:prstGeom>
          <a:noFill/>
        </p:spPr>
      </p:pic>
      <p:pic>
        <p:nvPicPr>
          <p:cNvPr id="27660" name="Picture 12" descr="http://img2.rajce.idnes.cz/d0203/10/10378/10378851_7c0b0695fe225daccabb0b7cbde57903/images/DSC_0552.jpg?ver=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0271" y="0"/>
            <a:ext cx="5123729" cy="7704856"/>
          </a:xfrm>
          <a:prstGeom prst="rect">
            <a:avLst/>
          </a:prstGeom>
          <a:noFill/>
        </p:spPr>
      </p:pic>
      <p:pic>
        <p:nvPicPr>
          <p:cNvPr id="27662" name="Picture 14" descr="http://img2.rajce.idnes.cz/d0203/10/10378/10378851_7c0b0695fe225daccabb0b7cbde57903/images/DSC_0579.jpg?ver=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451982" y="260648"/>
            <a:ext cx="9595982" cy="6858000"/>
          </a:xfrm>
          <a:prstGeom prst="rect">
            <a:avLst/>
          </a:prstGeom>
          <a:noFill/>
        </p:spPr>
      </p:pic>
      <p:pic>
        <p:nvPicPr>
          <p:cNvPr id="27664" name="Picture 16" descr="http://img2.rajce.idnes.cz/d0203/10/10378/10378851_7c0b0695fe225daccabb0b7cbde57903/images/DSC_0590.jpg?ver=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96552" y="332656"/>
            <a:ext cx="9540552" cy="6525344"/>
          </a:xfrm>
          <a:prstGeom prst="rect">
            <a:avLst/>
          </a:prstGeom>
          <a:noFill/>
        </p:spPr>
      </p:pic>
      <p:pic>
        <p:nvPicPr>
          <p:cNvPr id="27666" name="Picture 18" descr="http://img2.rajce.idnes.cz/d0203/10/10378/10378851_7c0b0695fe225daccabb0b7cbde57903/images/DSC_0598.jpg?ver=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668547" y="332656"/>
            <a:ext cx="9812547" cy="6525344"/>
          </a:xfrm>
          <a:prstGeom prst="rect">
            <a:avLst/>
          </a:prstGeom>
          <a:noFill/>
        </p:spPr>
      </p:pic>
      <p:sp>
        <p:nvSpPr>
          <p:cNvPr id="27668" name="AutoShape 20" descr="Zobrazování obrázku IMAG15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670" name="AutoShape 22" descr="Zobrazování obrázku IMAG15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672" name="AutoShape 24" descr="Zobrazování obrázku IMAG15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8" name="Picture 4" descr="https://scontent-a-ams.xx.fbcdn.net/hphotos-xpa1/v/t1.0-9/10330295_700624370003316_8684286364031829626_n.jpg?oh=587b4941d1491d164591613453058408&amp;oe=54A4ACE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684584" y="260648"/>
            <a:ext cx="9828584" cy="6741368"/>
          </a:xfrm>
          <a:prstGeom prst="rect">
            <a:avLst/>
          </a:prstGeom>
          <a:noFill/>
        </p:spPr>
      </p:pic>
      <p:pic>
        <p:nvPicPr>
          <p:cNvPr id="1030" name="Picture 6" descr="https://fbcdn-sphotos-h-a.akamaihd.net/hphotos-ak-xpf1/v/t34.0-12/10704925_951843411509010_1055628748_n.jpg?oh=3f9db8c95c1be9bc6b659d2fa6ebc3af&amp;oe=541094DF&amp;__gda__=1410382543_5310d0ba3bc33a2771fa8dedb547453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684584" y="0"/>
            <a:ext cx="9828584" cy="7118649"/>
          </a:xfrm>
          <a:prstGeom prst="rect">
            <a:avLst/>
          </a:prstGeom>
          <a:noFill/>
        </p:spPr>
      </p:pic>
      <p:pic>
        <p:nvPicPr>
          <p:cNvPr id="1032" name="Picture 8" descr="https://fbcdn-sphotos-h-a.akamaihd.net/hphotos-ak-xpf1/v/t34.0-12/10699098_951843364842348_290677211_n.jpg?oh=96ae7bbf34eed8a4a60adab580f4b12b&amp;oe=5410CC9C&amp;__gda__=1410369217_cf75aaffc70f19be16fcfb21036315e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505072" y="0"/>
            <a:ext cx="9649072" cy="7236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Neděle 1.6.2014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/>
          <a:lstStyle/>
          <a:p>
            <a:r>
              <a:rPr lang="cs-CZ" dirty="0" smtClean="0"/>
              <a:t>Příjezd do </a:t>
            </a:r>
            <a:r>
              <a:rPr lang="cs-CZ" dirty="0" err="1" smtClean="0"/>
              <a:t>Aveira</a:t>
            </a:r>
            <a:endParaRPr lang="cs-CZ" dirty="0" smtClean="0"/>
          </a:p>
          <a:p>
            <a:r>
              <a:rPr lang="cs-CZ" dirty="0" smtClean="0"/>
              <a:t>Ubytování v rodinách</a:t>
            </a:r>
          </a:p>
          <a:p>
            <a:r>
              <a:rPr lang="cs-CZ" dirty="0" smtClean="0"/>
              <a:t>Individuální program</a:t>
            </a:r>
            <a:endParaRPr lang="cs-CZ" dirty="0"/>
          </a:p>
        </p:txBody>
      </p:sp>
      <p:pic>
        <p:nvPicPr>
          <p:cNvPr id="15364" name="Picture 4" descr="http://img2.rajce.idnes.cz/d0203/10/10378/10378851_7c0b0695fe225daccabb0b7cbde57903/images/DSC_0052.jpg?v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cs-CZ" b="1" dirty="0" smtClean="0"/>
              <a:t>Pondělí 2.6.2014</a:t>
            </a:r>
            <a:br>
              <a:rPr lang="cs-CZ" b="1" dirty="0" smtClean="0"/>
            </a:br>
            <a:r>
              <a:rPr lang="cs-CZ" b="1" dirty="0" smtClean="0"/>
              <a:t>dopoledne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4248472"/>
          </a:xfrm>
        </p:spPr>
        <p:txBody>
          <a:bodyPr/>
          <a:lstStyle/>
          <a:p>
            <a:r>
              <a:rPr lang="cs-CZ" dirty="0" smtClean="0"/>
              <a:t>Prohlídka školy</a:t>
            </a:r>
          </a:p>
          <a:p>
            <a:r>
              <a:rPr lang="cs-CZ" dirty="0" smtClean="0"/>
              <a:t>Hry (přetahování, chůdy, „lyžování“)</a:t>
            </a:r>
            <a:endParaRPr lang="cs-CZ" dirty="0"/>
          </a:p>
          <a:p>
            <a:r>
              <a:rPr lang="cs-CZ" dirty="0" smtClean="0"/>
              <a:t>Ukázka vyučovacích hodin</a:t>
            </a:r>
          </a:p>
          <a:p>
            <a:r>
              <a:rPr lang="cs-CZ" dirty="0" smtClean="0"/>
              <a:t>Prezentace videí</a:t>
            </a:r>
          </a:p>
          <a:p>
            <a:r>
              <a:rPr lang="cs-CZ" dirty="0" smtClean="0"/>
              <a:t>Oběd ve školní jídelně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img2.rajce.idnes.cz/d0203/10/10378/10378851_7c0b0695fe225daccabb0b7cbde57903/images/DSC_0077.jpg?v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1951" cy="6021288"/>
          </a:xfrm>
          <a:prstGeom prst="rect">
            <a:avLst/>
          </a:prstGeom>
          <a:noFill/>
        </p:spPr>
      </p:pic>
      <p:pic>
        <p:nvPicPr>
          <p:cNvPr id="20482" name="Picture 2" descr="http://img2.rajce.idnes.cz/d0203/10/10378/10378851_7c0b0695fe225daccabb0b7cbde57903/images/DSC_0073.jpg?ve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052736"/>
            <a:ext cx="3485420" cy="5085185"/>
          </a:xfrm>
          <a:prstGeom prst="rect">
            <a:avLst/>
          </a:prstGeom>
          <a:noFill/>
        </p:spPr>
      </p:pic>
      <p:pic>
        <p:nvPicPr>
          <p:cNvPr id="20486" name="Picture 6" descr="http://img2.rajce.idnes.cz/d0203/10/10378/10378851_7c0b0695fe225daccabb0b7cbde57903/images/DSC_0081.jpg?ver=0"/>
          <p:cNvPicPr>
            <a:picLocks noChangeAspect="1" noChangeArrowheads="1"/>
          </p:cNvPicPr>
          <p:nvPr/>
        </p:nvPicPr>
        <p:blipFill>
          <a:blip r:embed="rId4" cstate="print"/>
          <a:srcRect l="20079"/>
          <a:stretch>
            <a:fillRect/>
          </a:stretch>
        </p:blipFill>
        <p:spPr bwMode="auto">
          <a:xfrm>
            <a:off x="0" y="1052736"/>
            <a:ext cx="5179348" cy="5062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http://img2.rajce.idnes.cz/d0203/10/10378/10378851_7c0b0695fe225daccabb0b7cbde57903/images/DSC_0083.jpg?v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1508" name="Picture 4" descr="http://img2.rajce.idnes.cz/d0203/10/10378/10378851_7c0b0695fe225daccabb0b7cbde57903/images/DSC_0093.jpg?ve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6910" y="2546587"/>
            <a:ext cx="2867090" cy="4311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Pondělí 2.6. 2014</a:t>
            </a:r>
            <a:br>
              <a:rPr lang="cs-CZ" b="1" dirty="0" smtClean="0"/>
            </a:br>
            <a:r>
              <a:rPr lang="cs-CZ" b="1" dirty="0" smtClean="0"/>
              <a:t>Odpoledne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209331"/>
          </a:xfrm>
        </p:spPr>
        <p:txBody>
          <a:bodyPr/>
          <a:lstStyle/>
          <a:p>
            <a:r>
              <a:rPr lang="cs-CZ" dirty="0" smtClean="0"/>
              <a:t>Prohlídka města, pracovní listy</a:t>
            </a:r>
          </a:p>
          <a:p>
            <a:r>
              <a:rPr lang="cs-CZ" dirty="0" smtClean="0"/>
              <a:t>Těžba soli</a:t>
            </a:r>
          </a:p>
          <a:p>
            <a:r>
              <a:rPr lang="cs-CZ" dirty="0" smtClean="0"/>
              <a:t>Workshop – ruční výroba mýdla</a:t>
            </a:r>
          </a:p>
          <a:p>
            <a:r>
              <a:rPr lang="cs-CZ" dirty="0" smtClean="0"/>
              <a:t>Přijetí na radnici</a:t>
            </a:r>
          </a:p>
          <a:p>
            <a:r>
              <a:rPr lang="cs-CZ" dirty="0" smtClean="0"/>
              <a:t>Individuální večerní program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2" name="Picture 4" descr="http://img2.rajce.idnes.cz/d0203/10/10378/10378851_7c0b0695fe225daccabb0b7cbde57903/images/DSC_0103.jpg?v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021288"/>
          </a:xfrm>
          <a:prstGeom prst="rect">
            <a:avLst/>
          </a:prstGeom>
          <a:noFill/>
        </p:spPr>
      </p:pic>
      <p:pic>
        <p:nvPicPr>
          <p:cNvPr id="22534" name="Picture 6" descr="http://img2.rajce.idnes.cz/d0203/10/10378/10378851_7c0b0695fe225daccabb0b7cbde57903/images/DSC_0131.jpg?ve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44000" cy="6189052"/>
          </a:xfrm>
          <a:prstGeom prst="rect">
            <a:avLst/>
          </a:prstGeom>
          <a:noFill/>
        </p:spPr>
      </p:pic>
      <p:pic>
        <p:nvPicPr>
          <p:cNvPr id="22536" name="Picture 8" descr="http://img2.rajce.idnes.cz/d0203/10/10378/10378851_7c0b0695fe225daccabb0b7cbde57903/images/DSC_0122.jpg?ver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60648"/>
            <a:ext cx="9144000" cy="6255084"/>
          </a:xfrm>
          <a:prstGeom prst="rect">
            <a:avLst/>
          </a:prstGeom>
          <a:noFill/>
        </p:spPr>
      </p:pic>
      <p:pic>
        <p:nvPicPr>
          <p:cNvPr id="22538" name="Picture 10" descr="http://img2.rajce.idnes.cz/d0203/10/10378/10378851_7c0b0695fe225daccabb0b7cbde57903/images/DSC_0139.jpg?ver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4664"/>
            <a:ext cx="9162524" cy="6093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68760"/>
          </a:xfrm>
        </p:spPr>
        <p:txBody>
          <a:bodyPr>
            <a:normAutofit/>
          </a:bodyPr>
          <a:lstStyle/>
          <a:p>
            <a:r>
              <a:rPr lang="cs-CZ" b="1" dirty="0" smtClean="0"/>
              <a:t>Úterý 3.6. 2014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392488"/>
          </a:xfrm>
        </p:spPr>
        <p:txBody>
          <a:bodyPr/>
          <a:lstStyle/>
          <a:p>
            <a:r>
              <a:rPr lang="cs-CZ" dirty="0" err="1" smtClean="0"/>
              <a:t>Costa</a:t>
            </a:r>
            <a:r>
              <a:rPr lang="cs-CZ" dirty="0" smtClean="0"/>
              <a:t> Nova </a:t>
            </a:r>
            <a:r>
              <a:rPr lang="cs-CZ" dirty="0" err="1" smtClean="0"/>
              <a:t>beach</a:t>
            </a:r>
            <a:r>
              <a:rPr lang="cs-CZ" dirty="0" smtClean="0"/>
              <a:t> – rybí trh, „Pyžamové domky“</a:t>
            </a:r>
          </a:p>
          <a:p>
            <a:r>
              <a:rPr lang="cs-CZ" dirty="0" err="1" smtClean="0"/>
              <a:t>Barra</a:t>
            </a:r>
            <a:r>
              <a:rPr lang="cs-CZ" dirty="0" smtClean="0"/>
              <a:t> </a:t>
            </a:r>
            <a:r>
              <a:rPr lang="cs-CZ" dirty="0" err="1" smtClean="0"/>
              <a:t>beach</a:t>
            </a:r>
            <a:r>
              <a:rPr lang="cs-CZ" dirty="0" smtClean="0"/>
              <a:t> – surfing</a:t>
            </a:r>
          </a:p>
          <a:p>
            <a:r>
              <a:rPr lang="cs-CZ" dirty="0" smtClean="0"/>
              <a:t>Oběd </a:t>
            </a:r>
            <a:r>
              <a:rPr lang="cs-CZ" dirty="0" err="1" smtClean="0"/>
              <a:t>EPADRVagos</a:t>
            </a:r>
            <a:r>
              <a:rPr lang="cs-CZ" dirty="0" smtClean="0"/>
              <a:t>, projížďka na koňském povozu</a:t>
            </a:r>
          </a:p>
          <a:p>
            <a:r>
              <a:rPr lang="cs-CZ" dirty="0" smtClean="0"/>
              <a:t>Prohlídka Lodního/tresčího muzea</a:t>
            </a:r>
          </a:p>
          <a:p>
            <a:r>
              <a:rPr lang="cs-CZ" dirty="0" smtClean="0"/>
              <a:t>Individuální večerní program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http://img2.rajce.idnes.cz/d0203/10/10378/10378851_7c0b0695fe225daccabb0b7cbde57903/images/DSC_0151.jpg?v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112338"/>
            <a:ext cx="5632575" cy="3745662"/>
          </a:xfrm>
          <a:prstGeom prst="rect">
            <a:avLst/>
          </a:prstGeom>
          <a:noFill/>
        </p:spPr>
      </p:pic>
      <p:pic>
        <p:nvPicPr>
          <p:cNvPr id="23556" name="Picture 4" descr="http://img2.rajce.idnes.cz/d0203/10/10378/10378851_7c0b0695fe225daccabb0b7cbde57903/images/DSC_0149.jpg?ve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"/>
            <a:ext cx="5076057" cy="3380029"/>
          </a:xfrm>
          <a:prstGeom prst="rect">
            <a:avLst/>
          </a:prstGeom>
          <a:noFill/>
        </p:spPr>
      </p:pic>
      <p:pic>
        <p:nvPicPr>
          <p:cNvPr id="23558" name="Picture 6" descr="http://img2.rajce.idnes.cz/d0203/10/10378/10378851_7c0b0695fe225daccabb0b7cbde57903/images/DSC_0150.jpg?ver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-1"/>
            <a:ext cx="4211960" cy="340128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3554" name="Picture 2" descr="http://img2.rajce.idnes.cz/d0203/10/10378/10378851_7c0b0695fe225daccabb0b7cbde57903/images/DSC_0153.jpg?ver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</TotalTime>
  <Words>165</Words>
  <Application>Microsoft Office PowerPoint</Application>
  <PresentationFormat>Předvádění na obrazovce (4:3)</PresentationFormat>
  <Paragraphs>46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sady Office</vt:lpstr>
      <vt:lpstr>   Comenius Portugalsko  červen 2014</vt:lpstr>
      <vt:lpstr>Neděle 1.6.2014</vt:lpstr>
      <vt:lpstr>Pondělí 2.6.2014 dopoledne </vt:lpstr>
      <vt:lpstr>Snímek 4</vt:lpstr>
      <vt:lpstr>Snímek 5</vt:lpstr>
      <vt:lpstr>Pondělí 2.6. 2014 Odpoledne</vt:lpstr>
      <vt:lpstr>Snímek 7</vt:lpstr>
      <vt:lpstr>Úterý 3.6. 2014</vt:lpstr>
      <vt:lpstr>Snímek 9</vt:lpstr>
      <vt:lpstr>Snímek 10</vt:lpstr>
      <vt:lpstr>Snímek 11</vt:lpstr>
      <vt:lpstr>Středa 4.6. 2014</vt:lpstr>
      <vt:lpstr>Snímek 13</vt:lpstr>
      <vt:lpstr>Čtvrtek 5.6. 2014</vt:lpstr>
      <vt:lpstr>Snímek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Comenius Portugalsko 2014</dc:title>
  <dc:creator>Petra</dc:creator>
  <cp:lastModifiedBy>VK</cp:lastModifiedBy>
  <cp:revision>20</cp:revision>
  <dcterms:created xsi:type="dcterms:W3CDTF">2014-09-08T15:10:26Z</dcterms:created>
  <dcterms:modified xsi:type="dcterms:W3CDTF">2014-09-09T12:45:29Z</dcterms:modified>
</cp:coreProperties>
</file>