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8"/>
  </p:notesMasterIdLst>
  <p:sldIdLst>
    <p:sldId id="364" r:id="rId2"/>
    <p:sldId id="266" r:id="rId3"/>
    <p:sldId id="287" r:id="rId4"/>
    <p:sldId id="292" r:id="rId5"/>
    <p:sldId id="326" r:id="rId6"/>
    <p:sldId id="370" r:id="rId7"/>
    <p:sldId id="324" r:id="rId8"/>
    <p:sldId id="367" r:id="rId9"/>
    <p:sldId id="327" r:id="rId10"/>
    <p:sldId id="328" r:id="rId11"/>
    <p:sldId id="365" r:id="rId12"/>
    <p:sldId id="329" r:id="rId13"/>
    <p:sldId id="330" r:id="rId14"/>
    <p:sldId id="332" r:id="rId15"/>
    <p:sldId id="333" r:id="rId16"/>
    <p:sldId id="334" r:id="rId17"/>
    <p:sldId id="335" r:id="rId18"/>
    <p:sldId id="336" r:id="rId19"/>
    <p:sldId id="366" r:id="rId20"/>
    <p:sldId id="337" r:id="rId21"/>
    <p:sldId id="338" r:id="rId22"/>
    <p:sldId id="339" r:id="rId23"/>
    <p:sldId id="340" r:id="rId24"/>
    <p:sldId id="341" r:id="rId25"/>
    <p:sldId id="354" r:id="rId26"/>
    <p:sldId id="355" r:id="rId27"/>
    <p:sldId id="368" r:id="rId28"/>
    <p:sldId id="356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3" r:id="rId38"/>
    <p:sldId id="357" r:id="rId39"/>
    <p:sldId id="369" r:id="rId40"/>
    <p:sldId id="360" r:id="rId41"/>
    <p:sldId id="294" r:id="rId42"/>
    <p:sldId id="371" r:id="rId43"/>
    <p:sldId id="358" r:id="rId44"/>
    <p:sldId id="361" r:id="rId45"/>
    <p:sldId id="362" r:id="rId46"/>
    <p:sldId id="284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4533" autoAdjust="0"/>
  </p:normalViewPr>
  <p:slideViewPr>
    <p:cSldViewPr>
      <p:cViewPr varScale="1">
        <p:scale>
          <a:sx n="96" d="100"/>
          <a:sy n="96" d="100"/>
        </p:scale>
        <p:origin x="-7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6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0F264-3F9D-4FF0-B440-D09DBB8FC709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E6F48-4F46-4795-9974-575DB5BE0FD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6F48-4F46-4795-9974-575DB5BE0FD1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dirty="0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imgres?imgurl=http://www.escardio.org/SiteCollectionImages/Countries-NS/Flags/flag-portugal-small.jpg&amp;imgrefurl=http://www.escardio.org/membership/national-societies/Portugal/Pages/welcome.aspx&amp;usg=__ZI62x6GHCFtqM3dB-gKZGm1uGVw=&amp;h=20&amp;w=29&amp;sz=4&amp;hl=cs&amp;start=4&amp;zoom=1&amp;tbnid=tXHYdFgOoq2WpM:&amp;tbnh=20&amp;tbnw=29&amp;ei=arTlUJjcHejb4QTx44G4Dg&amp;prev=/search?q=portugalsk%C3%A1+vlajka&amp;hl=cs&amp;gbv=2&amp;tbs=isz:i&amp;tbm=isch&amp;itbs=1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hyperlink" Target="http://www.google.cz/imgres?imgurl=http://www.vlajky-statu.cz/data/vlajky/vlajka-polsko-50.gif&amp;imgrefurl=http://www.vlajky-statu.cz/evropa/polsko-151.htm&amp;usg=__gLC4szta-xAF01egniGb__Yp2CQ=&amp;h=33&amp;w=50&amp;sz=1&amp;hl=cs&amp;start=4&amp;zoom=1&amp;tbnid=yvGpbd9qUmfvkM:&amp;tbnh=33&amp;tbnw=50&amp;ei=4bPlULvrHquL4gSc44CQBw&amp;prev=/search?q=polsk%C3%A1+vlajka&amp;hl=cs&amp;sa=X&amp;gbv=2&amp;tbs=isz:i&amp;tbm=isch&amp;prmd=ivns&amp;itb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imgres?imgurl=http://statni.vlajky.org/32/nemecko.png&amp;imgrefurl=http://statni.vlajky.org/evropa/nemecko.php&amp;usg=__4a9eA-V2apGAmDJWE1TRddwllLo=&amp;h=19&amp;w=32&amp;sz=1&amp;hl=cs&amp;start=3&amp;zoom=1&amp;tbnid=BFh_THAbY2JpbM:&amp;tbnh=19&amp;tbnw=32&amp;ei=N7TlUL3zPMjJswbd7IDwDA&amp;prev=/search?q=n%C4%9Bmeck%C3%A1+vlajka&amp;hl=cs&amp;gbv=2&amp;tbs=isz:i&amp;tbm=isch&amp;itbs=1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0" Type="http://schemas.openxmlformats.org/officeDocument/2006/relationships/hyperlink" Target="http://www.google.cz/imgres?imgurl=http://statni.vlajky.org/32/ceska_republika.png&amp;imgrefurl=http://statni.vlajky.org/evropa/ceska_republika.php&amp;usg=__c2ox_hzLx75hXlFhTnIpOQhNASU=&amp;h=21&amp;w=32&amp;sz=1&amp;hl=cs&amp;start=3&amp;zoom=1&amp;tbnid=EvZP3rZ-d9idjM:&amp;tbnh=21&amp;tbnw=32&amp;ei=lLTlUNb8Bs_24QSflIG4Bw&amp;prev=/search?q=%C4%8Desk%C3%A1+vlajka&amp;hl=cs&amp;gbv=2&amp;tbs=isz:i&amp;tbm=isch&amp;itbs=1" TargetMode="External"/><Relationship Id="rId4" Type="http://schemas.openxmlformats.org/officeDocument/2006/relationships/hyperlink" Target="http://www.google.cz/imgres?imgurl=http://aa.ecn.cz/img_upload/224c0704b7b7746e8a07df9a8b20c098/rumunsko_vlajka.gif&amp;imgrefurl=http://www.migraceonline.cz/e-knihovna/?x=2281588&amp;usg=__7wE6PVDFvnTRso7aGMST3T9ERfY=&amp;h=33&amp;w=50&amp;sz=1&amp;hl=cs&amp;start=2&amp;zoom=1&amp;tbnid=5mGw_vkiHZizJM:&amp;tbnh=33&amp;tbnw=50&amp;ei=FrTlUKXPKZH54QSu-4CgDw&amp;prev=/search?q=rumunsk%C3%A1+vlajka&amp;hl=cs&amp;gbv=2&amp;tbs=isz:i&amp;tbm=isch&amp;itbs=1" TargetMode="Externa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3050" y="836712"/>
            <a:ext cx="6480048" cy="24607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Gymn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zium T. G. </a:t>
            </a:r>
            <a:r>
              <a:rPr kumimoji="0" lang="cs-CZ" sz="4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Masaryka - 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Hustopeče</a:t>
            </a:r>
            <a:endParaRPr kumimoji="0" lang="cs-CZ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7206" y="4077072"/>
            <a:ext cx="481679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8" name="Picture 2" descr="Vítězství v hustopečském tendru nás uvrhlo do víru mandlo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7315"/>
            <a:ext cx="4283968" cy="2820685"/>
          </a:xfrm>
          <a:prstGeom prst="rect">
            <a:avLst/>
          </a:prstGeom>
          <a:noFill/>
        </p:spPr>
      </p:pic>
      <p:pic>
        <p:nvPicPr>
          <p:cNvPr id="96260" name="Picture 4" descr="http://www.gymhust.cz/obrazky-soubory/slideshow-91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6372200" cy="3362958"/>
          </a:xfrm>
          <a:prstGeom prst="rect">
            <a:avLst/>
          </a:prstGeom>
          <a:noFill/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1" y="764704"/>
            <a:ext cx="27718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obrázek 1" descr="http://www.comenius-seed.eu/wp-content/uploads/2012/09/Comenius-300x15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7" y="4005064"/>
            <a:ext cx="198445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9" name="Picture 5" descr="485598_4220753257190_12588934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86" y="0"/>
            <a:ext cx="8891198" cy="6857999"/>
          </a:xfrm>
          <a:prstGeom prst="rect">
            <a:avLst/>
          </a:prstGeom>
          <a:noFill/>
        </p:spPr>
      </p:pic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-94565"/>
            <a:ext cx="8892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</a:t>
            </a:r>
            <a:r>
              <a:rPr kumimoji="0" lang="cs-CZ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cs-CZ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holčičí parta v Rumunsku</a:t>
            </a:r>
            <a:endParaRPr kumimoji="0" lang="cs-CZ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z="2800">
              <a:latin typeface="Century Gothic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351"/>
            <a:ext cx="8445822" cy="11524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tento </a:t>
            </a:r>
            <a:r>
              <a:rPr lang="cs-CZ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děsivý hrad se přijíždějí podívat lidé ze všech koutů </a:t>
            </a: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světa</a:t>
            </a:r>
            <a:endParaRPr lang="cs-CZ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574614_4220763537447_582174100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44625"/>
            <a:ext cx="7270750" cy="541337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9" name="Picture 5" descr="261792_4220765177488_879973829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68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Město </a:t>
            </a:r>
            <a:r>
              <a:rPr lang="cs-CZ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Brasov</a:t>
            </a:r>
            <a:endParaRPr lang="cs-CZ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 descr="946861_4220761817404_1284631767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3959225" cy="2592387"/>
          </a:xfrm>
          <a:prstGeom prst="rect">
            <a:avLst/>
          </a:prstGeom>
          <a:noFill/>
        </p:spPr>
      </p:pic>
      <p:pic>
        <p:nvPicPr>
          <p:cNvPr id="7175" name="Picture 7" descr="970128_4220764057460_95937573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268413"/>
            <a:ext cx="3565525" cy="5329237"/>
          </a:xfrm>
          <a:prstGeom prst="rect">
            <a:avLst/>
          </a:prstGeom>
          <a:noFill/>
        </p:spPr>
      </p:pic>
      <p:pic>
        <p:nvPicPr>
          <p:cNvPr id="7176" name="Picture 8" descr="305717_4071863855048_446498224_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4076700"/>
            <a:ext cx="3960813" cy="2520950"/>
          </a:xfrm>
          <a:noFill/>
          <a:ln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92" name="Picture 8" descr="15200_4071865215082_139097507_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7392"/>
            <a:ext cx="9144000" cy="6820608"/>
          </a:xfrm>
          <a:noFill/>
          <a:ln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0"/>
            <a:ext cx="5585048" cy="836712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Každodenní večeře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7" name="Picture 5" descr="972342_4220766657525_1543851175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557086" cy="609329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74638"/>
            <a:ext cx="623312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Návštěva rumunských jeskyní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21" name="Picture 5" descr="903683_4071860174956_2063489350_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875"/>
            <a:ext cx="8567353" cy="54451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3" name="Picture 5" descr="9748_648271361866683_1954586808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0" y="0"/>
            <a:ext cx="9084050" cy="690351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67813" cy="63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cs-CZ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Země v projektu </a:t>
            </a:r>
            <a:r>
              <a:rPr lang="cs-CZ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Comenius</a:t>
            </a:r>
            <a:r>
              <a:rPr lang="cs-CZ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cs-CZ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0"/>
            <a:ext cx="5400600" cy="495430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 fontScale="47500" lnSpcReduction="20000"/>
          </a:bodyPr>
          <a:lstStyle/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Polsko -               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Cieszyn</a:t>
            </a:r>
            <a:r>
              <a:rPr lang="cs-CZ" sz="57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Rumunsko -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cs-CZ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Sfantu</a:t>
            </a:r>
            <a:r>
              <a:rPr lang="cs-CZ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Gheorghe</a:t>
            </a:r>
            <a:endParaRPr lang="cs-CZ" sz="5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r>
              <a:rPr lang="cs-CZ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Německo -           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Straubing</a:t>
            </a:r>
            <a:endParaRPr lang="cs-CZ" sz="57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Portugalsko -       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Eixo</a:t>
            </a:r>
            <a:r>
              <a:rPr lang="cs-CZ" sz="57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Aveiro</a:t>
            </a:r>
            <a:endParaRPr lang="cs-CZ" sz="5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Česká republika - </a:t>
            </a:r>
            <a:r>
              <a:rPr lang="cs-CZ" sz="57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Hustopeče</a:t>
            </a:r>
            <a:endParaRPr lang="cs-CZ" sz="5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endParaRPr lang="cs-CZ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t1.gstatic.com/images?q=tbn:ANd9GcTipinAqADwcoP-ynNeMyUWhWnOUR8gfyI1_ePWHKjnzM1q0VkfI30Wc5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1117017" cy="737234"/>
          </a:xfrm>
          <a:prstGeom prst="rect">
            <a:avLst/>
          </a:prstGeom>
          <a:noFill/>
        </p:spPr>
      </p:pic>
      <p:pic>
        <p:nvPicPr>
          <p:cNvPr id="7172" name="Picture 4" descr="http://t0.gstatic.com/images?q=tbn:ANd9GcQ7u5hdOZ1limy95tGXlGoaH6JHTtU1kEvbElRHUYV2mhZYetQq0O96p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636912"/>
            <a:ext cx="1117017" cy="737234"/>
          </a:xfrm>
          <a:prstGeom prst="rect">
            <a:avLst/>
          </a:prstGeom>
          <a:noFill/>
        </p:spPr>
      </p:pic>
      <p:pic>
        <p:nvPicPr>
          <p:cNvPr id="7174" name="Picture 6" descr="http://t3.gstatic.com/images?q=tbn:ANd9GcRIwBmsDxb0JGN3Q4RdvOj9H39KvZMyaY89g3Wrb0zDHjfWlNJePFvxZ-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501008"/>
            <a:ext cx="1152128" cy="684075"/>
          </a:xfrm>
          <a:prstGeom prst="rect">
            <a:avLst/>
          </a:prstGeom>
          <a:noFill/>
        </p:spPr>
      </p:pic>
      <p:pic>
        <p:nvPicPr>
          <p:cNvPr id="7176" name="Picture 8" descr="http://t0.gstatic.com/images?q=tbn:ANd9GcRsG6jhya8nCfrloIPGlCeb-htpdzV-e9AcOTIkwqArpKu79VoAtD5T6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4437112"/>
            <a:ext cx="1143567" cy="788668"/>
          </a:xfrm>
          <a:prstGeom prst="rect">
            <a:avLst/>
          </a:prstGeom>
          <a:noFill/>
        </p:spPr>
      </p:pic>
      <p:pic>
        <p:nvPicPr>
          <p:cNvPr id="7178" name="Picture 10" descr="http://t3.gstatic.com/images?q=tbn:ANd9GcRedspXYOWHHARFCe85AmH0molxkS11VFMnynm3wpeXVTfm_kynvsb9v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5517232"/>
            <a:ext cx="1206992" cy="792088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7308304" y="2060848"/>
            <a:ext cx="1835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září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červen 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endParaRPr lang="cs-CZ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9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algn="ctr"/>
            <a:r>
              <a:rPr lang="cs-CZ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Důležitá byla i prohlídka místního muzea tradic s výkladem o vývoji rumunské kultury, na konci prohlídky jsme si vyrobili hrnečky z keramické hlíny</a:t>
            </a:r>
            <a:endParaRPr lang="cs-CZ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7" name="Picture 5" descr="P10608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73188"/>
            <a:ext cx="7312025" cy="548481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41" name="Picture 5" descr="P10608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59" y="-14008"/>
            <a:ext cx="9161959" cy="68720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Rumunštní</a:t>
            </a:r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studenti představili své tradiční rumunské kroje</a:t>
            </a:r>
            <a:endParaRPr lang="cs-C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5" name="Picture 5" descr="P10608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57325"/>
            <a:ext cx="4049712" cy="5400675"/>
          </a:xfrm>
          <a:prstGeom prst="rect">
            <a:avLst/>
          </a:prstGeom>
          <a:noFill/>
        </p:spPr>
      </p:pic>
      <p:pic>
        <p:nvPicPr>
          <p:cNvPr id="15367" name="Picture 7" descr="P10608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57325"/>
            <a:ext cx="4068762" cy="540067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Tradiční </a:t>
            </a: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polévkou je v Rumunsku sladkokyselá polévka, podávaná s pečivem</a:t>
            </a:r>
            <a:endParaRPr lang="cs-CZ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3" name="Picture 5" descr="P10608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357517" cy="551723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Tradiční </a:t>
            </a:r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pečivo – sladké housky</a:t>
            </a:r>
            <a:endParaRPr lang="cs-C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7" name="Picture 5" descr="P10608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313"/>
            <a:ext cx="7163746" cy="537368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712968" cy="836712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 rumunské škole na hodině angličtiny</a:t>
            </a:r>
            <a:endParaRPr lang="cs-C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81" name="Picture 5" descr="P10608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84" y="764703"/>
            <a:ext cx="8232864" cy="617510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Návštěva v jedné z prvních škol v Rumunsku </a:t>
            </a:r>
            <a:endParaRPr lang="cs-CZ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5" name="Picture 5" descr="P10608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025374" cy="60212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3666" name="Picture 2" descr="https://www.email.cz/download/i/HNGWeZ2WKE0XailY_DruH8yzDLseEs17ozQJ7xfW5DqMyyYXv_qeUPrpPPMGdUh_IwFUCy0/DSC_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5292080" y="836712"/>
            <a:ext cx="3600400" cy="5832648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Památník věnovaný rumunským vojákům, kteří padli během        2. světové války</a:t>
            </a:r>
            <a:endParaRPr lang="cs-CZ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9" name="Picture 5" descr="P10609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040560" cy="672011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Muzeum tradic a workshopová dílna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3" name="Picture 5" descr="P1070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51" y="764704"/>
            <a:ext cx="8124395" cy="609329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77064" cy="64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Výbuch 1 4"/>
          <p:cNvSpPr/>
          <p:nvPr/>
        </p:nvSpPr>
        <p:spPr>
          <a:xfrm>
            <a:off x="6804248" y="1628800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Výbuch 1 6"/>
          <p:cNvSpPr/>
          <p:nvPr/>
        </p:nvSpPr>
        <p:spPr>
          <a:xfrm>
            <a:off x="5220072" y="1988840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Výbuch 1 7"/>
          <p:cNvSpPr/>
          <p:nvPr/>
        </p:nvSpPr>
        <p:spPr>
          <a:xfrm>
            <a:off x="323528" y="4005064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Výbuch 1 8"/>
          <p:cNvSpPr/>
          <p:nvPr/>
        </p:nvSpPr>
        <p:spPr>
          <a:xfrm flipH="1">
            <a:off x="8244408" y="2852936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1" name="Přímá spojovací šipka 10"/>
          <p:cNvCxnSpPr>
            <a:stCxn id="8" idx="3"/>
          </p:cNvCxnSpPr>
          <p:nvPr/>
        </p:nvCxnSpPr>
        <p:spPr>
          <a:xfrm flipH="1" flipV="1">
            <a:off x="611560" y="4077072"/>
            <a:ext cx="72008" cy="149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5364088" y="2132856"/>
            <a:ext cx="1080120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6588224" y="2204864"/>
            <a:ext cx="1728192" cy="7920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V="1">
            <a:off x="6588224" y="1844827"/>
            <a:ext cx="360040" cy="21602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élník 32"/>
          <p:cNvSpPr/>
          <p:nvPr/>
        </p:nvSpPr>
        <p:spPr>
          <a:xfrm>
            <a:off x="-180528" y="5733256"/>
            <a:ext cx="957706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Eixo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Aveiro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Portugalsko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Straubing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Německo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Cieszyn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Sfantu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Gheorghe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Rumunsko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-180528" y="1"/>
            <a:ext cx="432048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cs-CZ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– Česká republika - </a:t>
            </a:r>
            <a:r>
              <a:rPr lang="cs-C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Hustopeče</a:t>
            </a:r>
            <a:endParaRPr lang="cs-CZ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3347864" y="1844824"/>
            <a:ext cx="3168352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539552" y="1916832"/>
            <a:ext cx="2808312" cy="22322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ýbuch 1 19"/>
          <p:cNvSpPr/>
          <p:nvPr/>
        </p:nvSpPr>
        <p:spPr>
          <a:xfrm>
            <a:off x="3275856" y="1700808"/>
            <a:ext cx="279648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Výbuch 1 20"/>
          <p:cNvSpPr/>
          <p:nvPr/>
        </p:nvSpPr>
        <p:spPr>
          <a:xfrm>
            <a:off x="6300192" y="1988840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 animBg="1"/>
      <p:bldP spid="34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7" name="Picture 5" descr="426735_648272475199905_721771224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01"/>
            <a:ext cx="9144000" cy="6860401"/>
          </a:xfrm>
          <a:prstGeom prst="rect">
            <a:avLst/>
          </a:prstGeom>
          <a:noFill/>
        </p:spPr>
      </p:pic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179512" y="119045"/>
            <a:ext cx="87129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Výstava různých starých zemědělských strojů a starodávných parostrojů</a:t>
            </a:r>
            <a:endParaRPr kumimoji="0" lang="cs-CZ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701" name="Picture 5" descr="425226_648273608533125_724202555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53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21" name="Picture 5" descr="P1070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765175"/>
            <a:ext cx="7170738" cy="538003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4638"/>
            <a:ext cx="8712968" cy="706090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Vlastnoručně vyrobené magnetky na památku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5" name="Picture 5" descr="P10701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49" y="980728"/>
            <a:ext cx="8087999" cy="571693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Prohlídka přírodního průzračného Anina jezera</a:t>
            </a:r>
            <a:endParaRPr lang="cs-CZ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5" name="Picture 5" descr="971838_648274121866407_1305658376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08" y="836712"/>
            <a:ext cx="8028994" cy="602128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9" name="Picture 5" descr="254182_648274871866332_1750554611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760" y="-25605"/>
            <a:ext cx="9180759" cy="688360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3" name="Picture 5" descr="P10701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4813"/>
            <a:ext cx="7959725" cy="597058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9036496" cy="76470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Portugalci hrají divadlo o legendách svých domovů</a:t>
            </a:r>
            <a:endParaRPr lang="cs-CZ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5" descr="P1070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3"/>
            <a:ext cx="7992888" cy="608593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67600" cy="90872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Další muzeum tradic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9" name="Picture 5" descr="P10702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644" y="836712"/>
            <a:ext cx="7865924" cy="590076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4690" name="Picture 2" descr="https://www.email.cz/download/i/UJH0RSfZgGRGzqqkXBUy64B_uGdbg4Wc6QuhCeanmoZSTC55a47SBEa1iL9SQZRLb82g11k/DSC_0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97517" cy="710140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659735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Setkání – v Rumunsku!</a:t>
            </a:r>
          </a:p>
          <a:p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1"/>
            <a:ext cx="8784975" cy="606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Výbuch 1 4"/>
          <p:cNvSpPr/>
          <p:nvPr/>
        </p:nvSpPr>
        <p:spPr>
          <a:xfrm flipH="1">
            <a:off x="7956376" y="3501008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Výbuch 1 5"/>
          <p:cNvSpPr/>
          <p:nvPr/>
        </p:nvSpPr>
        <p:spPr>
          <a:xfrm flipH="1">
            <a:off x="6084168" y="2636912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6300192" y="2852936"/>
            <a:ext cx="180020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170" name="AutoShape 2" descr="https://email.seznam.cz/imageshow/2dT93JfCGZs5IO1KorhpAo9WAx62TIa1BU5q6bQFrYYb8nJ1_CccpzmMQ1bFmM9iYKRbbu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72" name="AutoShape 4" descr="https://email.seznam.cz/imageshow/2dT93JfCGZs5IO1KorhpAo9WAx62TIa1BU5q6bQFrYYb8nJ1_CccpzmMQ1bFmM9iYKRbbu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74" name="AutoShape 6" descr="https://email.seznam.cz/imageshow/2dT93JfCGZs5IO1KorhpAo9WAx62TIa1BU5q6bQFrYYb8nJ1_CccpzmMQ1bFmM9iYKRbbu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77064" cy="64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Výbuch 1 4"/>
          <p:cNvSpPr/>
          <p:nvPr/>
        </p:nvSpPr>
        <p:spPr>
          <a:xfrm>
            <a:off x="6804248" y="1628800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Výbuch 1 5"/>
          <p:cNvSpPr/>
          <p:nvPr/>
        </p:nvSpPr>
        <p:spPr>
          <a:xfrm flipH="1">
            <a:off x="6300192" y="1988840"/>
            <a:ext cx="360040" cy="432048"/>
          </a:xfrm>
          <a:prstGeom prst="irregularSeal1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Výbuch 1 6"/>
          <p:cNvSpPr/>
          <p:nvPr/>
        </p:nvSpPr>
        <p:spPr>
          <a:xfrm>
            <a:off x="5220072" y="1988840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Výbuch 1 7"/>
          <p:cNvSpPr/>
          <p:nvPr/>
        </p:nvSpPr>
        <p:spPr>
          <a:xfrm>
            <a:off x="323528" y="4005064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Výbuch 1 8"/>
          <p:cNvSpPr/>
          <p:nvPr/>
        </p:nvSpPr>
        <p:spPr>
          <a:xfrm flipH="1">
            <a:off x="8244408" y="2852936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1" name="Přímá spojovací šipka 10"/>
          <p:cNvCxnSpPr>
            <a:stCxn id="8" idx="3"/>
          </p:cNvCxnSpPr>
          <p:nvPr/>
        </p:nvCxnSpPr>
        <p:spPr>
          <a:xfrm flipH="1" flipV="1">
            <a:off x="611560" y="4077072"/>
            <a:ext cx="72008" cy="149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539552" y="2204865"/>
            <a:ext cx="5976664" cy="194421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>
            <a:off x="5436096" y="2132856"/>
            <a:ext cx="10081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 flipV="1">
            <a:off x="6444208" y="2132856"/>
            <a:ext cx="1872208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H="1">
            <a:off x="6516216" y="1844824"/>
            <a:ext cx="360040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élník 32"/>
          <p:cNvSpPr/>
          <p:nvPr/>
        </p:nvSpPr>
        <p:spPr>
          <a:xfrm>
            <a:off x="-180528" y="5733256"/>
            <a:ext cx="9577064" cy="1077218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Eixo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Aveiro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Portugalsko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Straubing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Německo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Cieszyn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Sfantu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Gheorghe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Rumunsko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179512" y="0"/>
            <a:ext cx="3312368" cy="1877437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ctr"/>
            <a:endParaRPr lang="cs-CZ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v červnu u nás, </a:t>
            </a:r>
          </a:p>
          <a:p>
            <a:pPr algn="ctr"/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Hustopečích !!!</a:t>
            </a:r>
          </a:p>
          <a:p>
            <a:pPr algn="ctr"/>
            <a:endParaRPr lang="cs-CZ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Soubor:Flag of the Czech Republic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3738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4176464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1187624" y="260648"/>
            <a:ext cx="55446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Česk</a:t>
            </a:r>
            <a:r>
              <a:rPr kumimoji="0" lang="cs-CZ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republika</a:t>
            </a:r>
            <a:endParaRPr kumimoji="0" lang="cs-CZ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3851920" y="3883188"/>
            <a:ext cx="565212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Hustopeče u Brna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návštěva</a:t>
            </a:r>
            <a:endParaRPr kumimoji="0" lang="cs-CZ" sz="5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116742" name="Picture 6" descr="Soubor:Coat of arms of the Czech Republic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5880" y="332656"/>
            <a:ext cx="2298120" cy="2753148"/>
          </a:xfrm>
          <a:prstGeom prst="rect">
            <a:avLst/>
          </a:prstGeom>
          <a:noFill/>
        </p:spPr>
      </p:pic>
      <p:sp>
        <p:nvSpPr>
          <p:cNvPr id="116744" name="AutoShape 8" descr="Vlajka Čes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6746" name="AutoShape 10" descr="Vlajka Čes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6748" name="AutoShape 12" descr="Vlajka Čes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6749" name="Rectangle 13"/>
          <p:cNvSpPr>
            <a:spLocks noChangeArrowheads="1"/>
          </p:cNvSpPr>
          <p:nvPr/>
        </p:nvSpPr>
        <p:spPr bwMode="auto">
          <a:xfrm>
            <a:off x="2699792" y="1628800"/>
            <a:ext cx="41764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2.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7.června 2013</a:t>
            </a:r>
            <a:endParaRPr kumimoji="0" lang="cs-CZ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16753" name="AutoShape 17" descr="data:image/jpeg;base64,/9j/4AAQSkZJRgABAQAAAQABAAD/2wCEAAkGBhAPDA0NEBASDxARDhAQEBANFxQQDxANFRAWFhQVFRQXHyYfFxkjGxIVHzEsLycpLCwsFh42NTAqNTIrLCkBCQoKDgwOGQ8PGjUiHiUyNTUvNSk1NTAtKi4sLS0pLCktNCw1LCkvKSk1LDU1NSwpKSwqLSwpKSwsLykpKSwsKf/AABEIAHkBoQMBIgACEQEDEQH/xAAcAAEAAgIDAQAAAAAAAAAAAAAABgcEBQEDCAL/xABJEAABAwIDAwYKBggDCQAAAAABAAIDBBEFEiEGEzEHIkFRU5IUFRcyYXF0s9HTCDQ1QlSTFiMzc4GRw8QkofBEUmJkcoKxtNL/xAAbAQEAAgMBAQAAAAAAAAAAAAAAAwQCBQYBB//EADYRAAIBAgMEBgkEAwEAAAAAAAABAgMRBCExBRJBURMiUmGRsRQVNEJTcYGh8AbB0eEWM/Ej/9oADAMBAAIRAxEAPwC8UREAREQBERAEREARF0T1scZAfIxhIuA9zWkj+JQHeixPG1P28XfZ8U8bU/bxd9nxQGWixPG1P28XfZ8U8bU/bxd9nxQGWixPG1P28XfZ8U8bU/bxd9nxQGWixPG1P28XfZ8U8bU/bxd9nxQGWixPG1P28XfZ8U8bU/bxd9nxQGWixPG1P28XfZ8U8bU/bxd9nxQGWixPG1P28XfZ8V9xYhE92Vksb3dTXNcf5AoDIREQBERAEREAREQBERAEREAREQBERAEREAREQBERAEREAREQBERAEREAREQBERAEREAREQBUpyybS1OH45RVFNIWO8BAc06xyN38nNe3g4f6FldaoD6Q32rR+xf15FsNnRU8QoyV1n5GE9CxNguVKkxQNheG09XbWFx5sh6TE4+d6uI9PFTjKOoLxix5aQ4EggggjQgjgQegq4OT7lvczJS4mS9mjWVY1e3qEoHnD/iGvXfiruN2U4XnRzXIxjO+pd+QdQTIOoLrpqlksbJY3tkY8BzXsIc1zTwII4hdq0RKcZB1BMg6guUQHGQdQTIOoLlEBxkHUEyDqC5RAcZB1BMg6guUQHGQdQWJXNGem0/2ge6esxYlf51N7QPdPQGYiIgCIiAIiIAiIgCIiAju2u13iyCGbcmfeTboNDgy36t773sf9y38VD/Lb/yJ/OH/AMrO5avqVF7b/bTKM7M0EVbhFXSRsjdWsLpI2u8+Qc27wT5pAu0a2vbRU6lSfSbsXwOhweEwzwir1ot9azs7WXM3kHLK+R7Y2Ye5znGwa2YXJ7q+6nlgkieY34eQ4Ei2+abkOLdLN62lRbYzC5vCwBSvdlLmzOlZzWBh5wY4lm6fqBfNcLe4g+HxvE+cRRMkpKiOx0ZmLWRtcLAPdmde2pNuFtVhTlWkt5u30GKo4OliXThFuKXP+D7n5ccjHPNAbAX/AGo1F+jmrEg+kDvCGswyV5JsGskDnE+oNUZ22pWQYZR0pMZqIop/CRGblsj3Nc1rhc2OW3ove3SvjYx8TcPnpvB3wSSQmpkrb5pXQxAyBkbNLNOQgc4XJWwotKlKU1d3SXDgQVsJRnKDpJxi02755JtX8OBM6HlulnqHU0eEymZubPG6VrHMymzswc0WsV1eXZ+aRowqYuiYJJQ2QO3cZtzn2bzRzhx61V+BVj5q1wAfKJpo2Ply5i2PMBGSRzmDQX1tpqDYLa1u1zIdofD2026Z+rMlMwgNkky/e0A1Njw/mrG5arKO7wul5mvjh95b1+re1/Lx+xNZvpBBjWOdhsjQ9pcy8rRmaCQSBl4XBH8Crao6jeRRyWtnY19uNszQbf5rzfyk02+JxTdFgqLACMtywOaMm7lbxBIZmGguHejX0Vg/1Sm/cRe7CwmoOEZxVr3Iq1PopuN/zkZiIihIgiIgCIiAIiIAiIgCIiAIiIAiIgCIiAKgPpDfatH7EPfyK/1QH0hvtWj9iHv5Fstl+0x+vkYT0KrXK4RdkVyWbD8o9XhMgDDvaYm8lNIeYessP3Hf5HpBXojZLbSkxSDe0z+cAN5C/SaI9Tm9XpGhXktZmF4tPSTsqKeV0MrDdr2Gx9R6CPQdCtVjNmwr9aOUvMzjOx7GRVlyfcssNbkpa3LT1Rs1r+EE59BPmO9B0PQehWauVrUZ0Zbs1Zk6dwiIoj0IiIAiIgCxK/zqb2ge6estYlf51N7QPdPQGYiIgCIiAIiIAiIgCIiArvlp+o0Xtv8AbTKN7E7L4pFWwzxMMDC0OfJL+xfC4ea5oN3H0aEEdCknLT9Sovbf7aZV5X7XVk8TYXzu3bWtBbHzM2V2j3kal3DX0Ba6tKMat3r3HX7Np4irs906e7utve3uGlrFsOnfvZ6NkrJZXDevdCWMcRcB5e3Nmc6wDQB6rgWtEcapZfGNTUynK+mww1dKy1hm3R6CLjI+7rdBbwXTg2xFI2lZidVXPihe0OYWDcTOk1zWcbudq0kWFyNVu9pnOkZgtQx7PCHsdkFSQ1s1PK1meN5dpq1wNjqdelWd5yjmjTRpwoVUqct7VN2sr8V+xXmP0+fA4al7jvWSTUjQ7i+JtntJJ15udzf5dVlkbCzMfRx4e+I0tLVOLpa2TzpJ4hm5rjZgjba3rcek688pz5d9LFIyONkbJRDHCQWhu85zjbTM52p6RoCo5RyVDMMdHDTTSMnEQfLK0l4bvMzm0wBPMLmakC/C/Qp6SToyje3WSzyvkXK892VOrJ6ptW93PJLvXgTvDsPpKt4he2OjipomupKgMZE+siL3Na92YDNnyB2iVNSyWpOKVFOyGtjlhZFSFtzUTbtxjc9rhnsS1rAR0gLDwLC21MxqMTLqOKGmipKOIOsAYhcRuJHOeA4X0HnH1DWbUUFbJNU10zCamQNIpmZ2zxCMNDJow0Ou1pHC4OhUCinO29+f1w5mXSLot9r8fLnve92TX8ojt/evlYd/UElwYQBTFh3b4pmEZg7mtte183o19G4P9Upv3EXuwvNW2c/hFMyungqYq6Ut8IflaKKQBmVp01ZLZgu0+n0L0rg/1Sm/cRe7CvySVKCTvqaLETU53RmIiKAgCIiAIiIAiIgCIiAIiIAiIgCIiAIiIAqA+kN9q0fsQ9/Ir/VAfSG+1aP2Ie/kWy2X7TH6+RhPQqtERdmVwiIvAFZnJ/yyz0WSmrM1RS6Na/jPAPQT57fQdeo9CrNZFJRPldZo06SeAVTFwoypvptPIlo051JqFNXb5Hr7CsXgq4GVFPI2WJ45r2G49R6j6DqsxeY8EqJqJrmwTyx57F+7c5gcRw0BWz/Squ/F1H5j/ivndbGUYzahdrmdhS/S2KnBSlJJ8j0Sl152/Squ/GVH5j/in6VV34uo/Mf8VF6dDkSf4piO2vueiUXnb9Kq78XUfmP+KfpVXfi6j8x/xT06HIf4piO2vueibrEr/OpvaB7t6oH9Kq78XUfmP+KkPJ/jtVNi9LHLUSys/WHLI9zm3ETrGxWcMZGclFIr4n9N18PSlVlNWSvxLpREV05kIiIAiIgCIiAIiICu+Wr6lRe2/wBtMoDs7tUaGOZrYI5XyEWdLq3Lwc1w4uHUL2udQdFZ/KTgprI6CnDxGXVb3ZiC4DLSTHgCFVuL4NS0U0kNXXeDva0PaJIHnfRkkB0Za45hcEdB0WmxVdQxG7F9a2lr5HW7LxOC9CdDFP3r8f2OzafbWpxBjYpRHHEx5exkTbFpylo5xJJsHHqUk2mc12z1K6rhDKoERUjA4hzIg1rc7m31blZe2upatBW7JxRxwymuh3U0IlY9wDM0RF7gOeCTYj+fQu7adsQNCK7EomOfAXQfqHEblxHOc9jjobafxUNPHKV9W3pk+GvDgS4irgN+jGjLdjF3et/xkOxIkwzEkklvE6nQADX1ALM2UnrRBDLFNT0cMb5GCSXV87hYljmAl72XfbQWGYrcS7HCfDKmthqM0LWuyPdEWCYNdlLmXffLe4uQOChjdnnauDzzQCSGmzQTYXPRqVstn4jDTozp1Wr34q+djzaUFj6sKmFjeEVZ8NX3kkoNnKynlwySssKB00jo7OvFkk57iwN5/O5pFxfTVdtbs5ircUhnlMfh0tU6aKGQgtPNGSQFhyi5BAFx5gvosF+I10zKSnkqRLHA+PcxysbkBFmtBIsSOHT0LtxfDcRj3EEtUXuDWshLLulawgHI141ygyFtr8bgaK08XTk7OUc8tHoUZ4GdJxpTi1e+V19P7NPtfPUtAp6qSGeQOc98kZzytktYse9vNNhY6X48eIXqHBj/AISm/cRe7C8qS7NObG9+bRpc0m2geG3Lb346r1Xgv1Om9nh921WJzouEYUeHJW1NRisLUoNOcbX77maiIoimEREAREQBERAEREAREQBERAEREAREQBUB9Ib7Vo/Yh7+RX+qA+kN9q0fsX9eRbLZftMfr5GE9Cq0RF2RXC5C+4oS9wa0XJ6lvsPwZrLOfZzur7rfiVrcftKjgo3m8+C4m02dsuvj52prLi3ojBw/Bi+zn81vV94/Bb6KINAa0AAdAX0i+d7Q2nWxsuu7LglofUNm7IoYCPUV5cW9f+BERas3AREQBERAFKOTP7apPVL7pyi6lHJn9tUnql905TUP9kTWbW9iq/Jl7oiLoD5CEREAREQBERAEREBH9px+uw8aj/ETat4j/AAU3D0qhHweGVOKUzpDJJI+lJqsUiEVRHTiQh7m9MTM27aeixJsAr72o/bYfx/bzebx+pT8PSvM+LVEzcXM9JPUTyOmLGVFS3LJM+2VwLHcWWOUgi1uIF7LUpXxs+HVWfLN/mv8AUnuomHKp4GIi1lQx8rI2MZGGEjdggbuOaMZSGXN79Fl2UeDRS4LgUhkgfVU8olEMx3pkifMDkezNzYwxpe7oAaesqO4HtvS0b31D8IidJNDLEXQvyU8jHc17mxSMeG9WlhxFraLUVeLuNPNFR0jaKExNfMWl0lTNTucBz5n67u5bcNDQdLgqSngujhCKm+q78M+FvueyqOWpNNjqveUGNlkk7YXNnkjpxGG0TWmZuV0b+h1jbLpwJW95N6qN0lRQP0NS20Tg3Md61riM/RkFg7XpUY5PbNwvFYzNOHimLnUzgfBrF7LTNfwuRYW9Z16N/gWwNXM2nqw+Oni0lMz3AOhY11w8t9NrjXo1sqlNP0qo4rj+yOiwDovAVIVZbrby+azOzCNjcQhr9wyPLLEReoY5oDYXtcA9ucEEHK7XLcHRb/aqt3M+GzTFrY4KxoZuw7d5GZnSWY0a25oGgPN9JtuKvHYIqltMMQZI+S4lMzg1rJLMyvJjFuBdYXAvbUWWsxrBD4fhBqHZoCXRsAN2+ERnNDe2jg4A9H3joCbraRpxhFqJQqYmpia8alZWy4ZXy7yNbWtigw6ogDrvnrZKpoLCzJFlIEZIGUPaHDM2/NzAdYVyYL9TpfZ4fdtVFugLsIxN9RmDmzskhLuLqiRsjZPWCACfS0K9MF+p0vs8Pu2r2lm2zHaCUYRgnezefB6aGaiIrBqQiIgCIiAIiIAiIgCIiAIiIAiIgCIiAKgPpDfatH7F/XkV/qgfpCi+K0fsQ9/Itjsz2mP18jCehVSzKHDXynTRvS48P4dazcPwS9ny6Dob0n19S3TWgAACwHQOCs7U/UEKN6eHzlz4I6jZH6bnXtVxPVjy4v8AhHTSUbIm2aPWTxK70RcJVrTqyc5u7Z9Go0KdCChTVkuQREURMEREAREQBERAFKOTP7apPVL7pyi6lHJn9tUnql905TUP9kTWbW9iq/Jl7oiLoD5CEREAREQBERAEREBodpf2+He0Tf8ApzKmo4qSSuxCWsrKipqHwvip5WRboNabtLI22dlcQcvmgc51tdVcm1DssmHynRjastcehpkp5Y2X6gXOaP8AuCqDbDFBRzVO7wl0tIyoyzVsjpBK6ovmdkkHmAE26QSucxe/6a4x1cVpZcXxfktS5QdJR/8AVP6Fc7UV8jzFTmDweGkz08UepLXZs0md5ALnkuudBa40ClWxddDUPh8YRPYykpvBjNGHASU0jXFkMzA0gggus7Q8OoEYW1W38GIUctP4GI5DXmpiczojcLPzni6R2gPRw6gtjPynRTOdFFhgeXS03g8Yc4ZhFEWNZK1n7W17DhpxVup006Kj0dnnxWXf9bsjpump3nobvZlrY8MxaCKrlkp2xPdDTTx5XRMMredvNb+oW84my1MNXVSxtpI3SyMbnc2GMkjUc7QcRp8FLaEB2E4vLJROw+qyNZPAC7cng9j42ngCHH+Si2CY/LRPkkhy5nsLOeL2P3XAdJB1sdD0grW4apvVJtu2eenJcsn8zsdkQUsPUdCCk01ZS+RKtmtj6LwA4jXieGOMlr2PuwSG4s5rWjPa5t6Stpi01NJs9G9l6eA1mWmLgXGDIXiNxAubczW1yA48bKE4vtnXVcZimqCY3BodGwNY12XhewuddePQFJsKq/B9nJjViGSOQBtDC8ZiXEyHMeNiC426eYt1TqQd1HSxTxuDxMNyriHeTlkk72XcajlDq3vZADVw1LRBdogtq8x8+Qi99XXHDo110V0YJ9TpfZ4fdtXmt0RLS0Xc5zcoA4ucdAAOskgfxXpnDacx08MZ4sijYbdbWAH/AMKTDT33KRW23hfRYUaV76/dmSiIrhzYREQBERAEREAREQBERAEREAREQBERAFFdqeTulxKpjqpnzNkji3Td0WBuXMXXs5jtbuKlS4S5lGTg1KOpAvI1RdtVd6H5SeRqh7aq70PylPkUPQU+yXvWmM+K/EgPkaoe2qu9D8pPI1Q9tVd6H5SnyJ0FPsnvrTGfFfiQHyNUPbVXeh+Unkaoe2qu9D8pT5E6Cn2R60xnxZeJAfI1Q9tVd6H5SeRqh7aq70PylPkToKfZHrTGfFfiQHyNUPbVXeh+Unkaoe2qu9D8pT5E6Cn2R60xnxZeJAfI1Q9tVd6H5SeRqh7aq70PylPkToKfZHrTGfFfiQHyNUPbVXeh+Us/AeTSloqqOqjkqHPZmsJXRlnOaQbhrAenrUvReqjBO6RhPaOKqRcZVG0+8BERSlEIiIAiIgCIiAIiIDpq6Vksb4pGh7HtLXNdqC0rRS7KyZTGyreYiCMlRHHUHKfulxsXD/qufSVI0UFbD0q1ukinbmeptaFeHkcpsrmgxMzPa8mOBrHZmuuNQ64F+jgthR8nbYZ3VMUkMczr5pWUsQeb8db6XUzRYywtKSs1fxG8yF7RbM10lHPFFPHO6VoYWSxiGwLgC4PaT5o1sQbgdC0sfIoywzVsma2uWNgbf0Akmys5FjTwVCllCCRbo47EUFanNr5FZ+ROP8bL+XGu+TkjLomQOxGoMTDdrCyPK02toFYq4UyowWiM57RxU2nKo3bTuIXs7yWUlJM2oe+SpkYc0e+ytjY7ocGNGrh1km3RZTRcos4xUVZIq1a1StLeqSu+8IiLIiCIiAIiIAiIgCIiAIiIAiIgCIiAIiIAiIgCIiAIiIAiIgCIiAIiIAiIgCIiAIiIAiIgCIiAIiIAiIgCIiAIi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6755" name="Picture 19" descr="http://www.ask-motorsport.cz/images/vzor/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229200"/>
            <a:ext cx="1800200" cy="12041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16761" name="Picture 25" descr="Soubor:Flag of Hustopece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276872"/>
            <a:ext cx="1631750" cy="1087154"/>
          </a:xfrm>
          <a:prstGeom prst="rect">
            <a:avLst/>
          </a:prstGeom>
          <a:noFill/>
        </p:spPr>
      </p:pic>
      <p:pic>
        <p:nvPicPr>
          <p:cNvPr id="116765" name="Picture 29" descr="http://www.hustopece-city.cz/wp-content/themes/hustopece/images/logo-hustopece-cit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060848"/>
            <a:ext cx="2283402" cy="2304256"/>
          </a:xfrm>
          <a:prstGeom prst="rect">
            <a:avLst/>
          </a:prstGeom>
          <a:noFill/>
        </p:spPr>
      </p:pic>
      <p:pic>
        <p:nvPicPr>
          <p:cNvPr id="116767" name="Picture 31" descr="Vítězství v hustopečském tendru nás uvrhlo do víru mandloní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725144"/>
            <a:ext cx="1440160" cy="989713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57200" y="-243408"/>
            <a:ext cx="7467600" cy="24340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8964488" cy="64533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Projekt </a:t>
            </a:r>
            <a:r>
              <a:rPr lang="cs-CZ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Comenius</a:t>
            </a:r>
            <a:r>
              <a:rPr lang="cs-C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2012 – 2014</a:t>
            </a:r>
          </a:p>
          <a:p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využití portálů:</a:t>
            </a:r>
          </a:p>
          <a:p>
            <a:pPr>
              <a:buNone/>
            </a:pP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e-</a:t>
            </a:r>
            <a:r>
              <a:rPr lang="cs-CZ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Twinning.net</a:t>
            </a: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prostředí </a:t>
            </a:r>
            <a:r>
              <a:rPr lang="cs-CZ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Twin</a:t>
            </a: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endParaRPr lang="cs-CZ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e-</a:t>
            </a:r>
            <a:r>
              <a:rPr lang="cs-CZ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Twinning.cz</a:t>
            </a:r>
            <a:endParaRPr lang="cs-CZ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e-mail</a:t>
            </a:r>
          </a:p>
          <a:p>
            <a:pPr>
              <a:buNone/>
            </a:pP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facebook</a:t>
            </a:r>
            <a:endParaRPr lang="cs-CZ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skype</a:t>
            </a: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  <a:p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projekt Do světa (JMK max. 75 tisíc)</a:t>
            </a:r>
          </a:p>
          <a:p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Hustopečské listy</a:t>
            </a:r>
          </a:p>
          <a:p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Hustopečská televize</a:t>
            </a:r>
            <a:endParaRPr lang="cs-CZ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363272" cy="5505475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Poznatky, připomínky, rady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Turecko z projektu vypadlo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Ubytování, stravování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Program 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Polsko – obecné prezentace, tradice, řemesla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Rumunsko – dramatizace ve výuce – legenda o v. Jiří, legenda  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Němci – lidové písně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Portugalsko – tradiční řemesla</a:t>
            </a:r>
          </a:p>
          <a:p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Česko - tanec</a:t>
            </a:r>
            <a:endParaRPr lang="cs-CZ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7467600" cy="5649491"/>
          </a:xfrm>
        </p:spPr>
        <p:txBody>
          <a:bodyPr>
            <a:normAutofit fontScale="92500" lnSpcReduction="10000"/>
          </a:bodyPr>
          <a:lstStyle/>
          <a:p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Přínosy projektu pro školu, učitele a žáky, začlenění do výuky</a:t>
            </a:r>
          </a:p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Dotazníky o zemích v projektu</a:t>
            </a:r>
          </a:p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Soutěž o nejlepší logo</a:t>
            </a:r>
          </a:p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Jazykové zdokonalování</a:t>
            </a:r>
          </a:p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Předávání zkušeností</a:t>
            </a:r>
          </a:p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Inspirace v zařízení škol, tříd</a:t>
            </a:r>
          </a:p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Přátelství</a:t>
            </a:r>
          </a:p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Z, D, SV, jazyky, HV, VV</a:t>
            </a:r>
          </a:p>
          <a:p>
            <a:endParaRPr lang="cs-C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http://akce.o106.com/files/hustopec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880320"/>
          </a:xfrm>
          <a:prstGeom prst="rect">
            <a:avLst/>
          </a:prstGeom>
          <a:noFill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25552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1907704" y="3212976"/>
            <a:ext cx="4680520" cy="132343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Všude dobře, </a:t>
            </a:r>
          </a:p>
          <a:p>
            <a:r>
              <a:rPr lang="cs-CZ" sz="4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doma nejlíp!!!</a:t>
            </a:r>
            <a:endParaRPr lang="cs-CZ" sz="4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7" descr="data:image/jpeg;base64,/9j/4AAQSkZJRgABAQAAAQABAAD/2wCEAAkGBg8PEA8PDQ8QDQ0PEBAPDw0PEBAPEA8PFBAVFBQQFBQXHCYeFxkjGRQUIC8gIycpLSwuFR4xNTAqNSYrLCkBCQoKDgwOGg8PGikkHB8sLDUpKSwqKSwsNSksKiksLCwsLCksKSwsLjAsLCw1KSwsLCwsLC8pLCoqLCkpLDUpKf/AABEIAMIBAwMBIgACEQEDEQH/xAAcAAACAgMBAQAAAAAAAAAAAAAAAQMEAgUGBwj/xABIEAACAgEBBAUGCQcLBQAAAAABAgADEQQFEiExBhNBUWEHIjJxgZEUQlJicoKSobEzQ1Njc6LBFSMkNERUk6PR0/Bkg7LC4f/EABsBAQACAwEBAAAAAAAAAAAAAAACBAEDBQcG/8QAMhEAAgEDAQYDBwUAAwAAAAAAAAECAwQRBRITITFBUWFxgQYiMpGh4fAUUrHB0RYjM//aAAwDAQACEQMRAD8A9whCKAOKEIA4YgI4AsQxHCALEMRwgCxDETOAMngBzJ5Ad81VnSBW4aZG1J5b6kJSD+1bg31d6QnUjBZk8DBtYTQ2PqrPTuWgfI06gt7bbAfuUSBtkVN+UDXn9dZZaD7GOPunLq6tQp/Dlk1Bs3d+1tPXwsvprPc9qJ+Jlc9J9D/fNN/j1n+MoVaCpPydVafQrRfwEmOe8+8znT1/HKn9fsT3RbTpHom4Lq9MT3C+rPuzL1dqsMqwYd6kEfdNDZSG4MAw7mAb8ZRfYmnJyKK0b5da9U32kwfvkF7RxXx036MzufE66PE5FaLq/wAhq76/mWEamv1Ys873MJaq6Ramv+sacXL+l0hO96zTYc/ZZp0rfW7Stw2tl+PD7EHTkjpMQxKeztsUagFqLFs3Th14q6HudGwyHwIEuZnYTTWUawxDEcJkCxDEcIAsRTIzGAOEIoA4QzFAGI4hCABhAxQBxQhAGI4hHACEIiYAEyhrdrBG6upeuv59WDgIDyaxuSD3k9gMr6rXPcTXp23UU4s1IwcEHilWeBbvbkvLieAz02lWtd1BujJJ5kljzZieLE95lC5u1T92PFklEqvoWtO9qm645yKQMUIfBPjnxbPgBylrc/09kk3YYnz1ac6jzN5NyRHuxbsl3Yt2c6oiSIisxKyfExIlKZJEBWYMssFZiVlKoTKzJI2SWisjZZTkyRrtVs5LCrkFbVGEvrY13J4LYOOPDiPAyxpdv3afhrB19A/tdaYsrHffUvZ3ugx3qoyZKUmBWdOw1evaP3XmPZ/nAhKmpHQ0alXVWrZXRgGV1IZWU8iCOYks42pbdKzWaQAox3rdHkKlh7XqJ4VW+5W7cHzp0uzNpV6isWVMSvFSGBV0ccGR1PFWHaDPQ7DUaV7Dag+PVdUVJQcS7CKOdEgIwgYoA4o4oA4QhAAQgIQAhCLEAcIsQxAGI4hHAETNPrtSbnaiolUU4vtXgf2KHsbB4n4oIxxPCxtbWsu7VUQL7chTjIrQenaR3DIx3kqJHpdOtaqieiO8kkknJYntJJJJ7cmc+7ud2tlc2SisklNIUBUUKigBVUABQBgADsEkxATOcnxNhhiGJlMHsCgkkAAEkkgAAcyT3StNEkBinPV+UTZLW9Su0NObM7uN/Ck9wc+affOgBlOtTnD4lgkmIzEzIzEzm1CSFMTMjMDKNQmhGYkTX7Z6SaPRANrNRXpw3oh285voqOJ90NkdINLrFL6O+vUKODGtgSp+cOY9srzt6uxvNl7PfDx8zKa5FwrMGWTRMsqZJFYrKTrZRYdTphvWYAuoyANUgGAvHgLR8Vu30TwIK7FlkbLLtpd1LaoqlN8URlFSWGbvQa+u+tLqm3q7BlTgg+IIPEEEEEHiCCJaE4/Tar4Hf1mcaXUOBqB2VXHCrqB3Bjuq3jut8onr1nqdheQvKKqR9fMoyjsvAGAgYhLxEI4YixAHFDEIAxCAhACKEIA4o4oAxMLrAqlmIVVBJJ4AAcST4TMTUbft3+q0w/PMWs/YV4L/AGiUT6/hNdSoqcXJ9DKWSDQMbC2ocENdgop5pQM9WmOwnJYjsLeEvrIlP3yVZ8lKs6k3Jm9LBmJlMRHmS3gwOeI+Xnps4cbL07lU3Fs1ZU4LlvOSk+AGGI7d5e6e2T5K6fa03bT2hY3M6q1R4Krbij2BQPZL+nQU6jk+hCfBGgBnuvkL6avej7O1Dl3oTrNMzHLdQCA1WTz3crjwJHITwmdd5J9YatsaEj49jVHxV0Zf4zq31JVaEk+iyvQhF4Z9RmYmPMRnnlRltCM1vSDbFej01+qt9CitnI+UeSoPEsQPbNiZ5x5dtYU2WEH57U1I30VDPj3ge6RtaKr3EKb5N8fISeE2eFbd27frb7NTqXL22HJPYq9iKOxQOAEl6NdIr9Bqa9Tp2IZT5yZ821PjVsO0EfwPZNSYCemulBw3bXu4xjwKeep9e7L2imppq1FJzVdWliHtwyg4PjLc4XyL6s2bJpDceqtuqHq398f+ZndTx2+oKhcTpLlFs6EXlJmDCRMJOZGwlVMyVb6VdWVwGRlKsp4hlIwynwIOJb6Ma9ir6a1i1um3VDtxNtDZ6q095wGU/OrbvEhaUrruouo1PJVYUXns6i1lXeP0LOrbPYC0+m0C+dC4UJP3Z8PXoaascrJ2EUYMU9JKY4QigDijigDEcQhACEIoA4RQgDnPh+s1Gos7EK6ZPUg33/efH1JvrHCgs3BQCSe4DiZzexs9TWzelYDc/wBO1ja33v8AdONq9XYoqP7n/BsprLNkskEiWSrPmFUNxnmGZjmPMlvAMmfJ3lD0Bo2ptCthj+k2Ovilh6xT9lx759XzyDy4dA7NRu7S0lZsetBXqq0GWNa+jcB24zg+GDyBnU0q5jCq4y6ohOPA8MnY+STQm7a+jwOFTPcx7lRCc+/HvnIBOOO3ljtz3T3/AMi3QSzRVWazVIa9TqVC11sMPVRwbzh2FjunHMBR3mdvUbiNC3k2+LWEaoLLPTsxGERnnM5FsDPO/LloTZsouoz1GoqsbwU5rz72X3z0OUtr7Mr1VF2nuGarq2rfvAYcx4jmPVMWtyqFxCq+SfHyMyWU0fIBEBNz0p6LajZuoejUqRgk12geZcmeDoeR9XYeBk3Q7ojftPUJTSpFYIN1+PNpr7WJ7+4cyZ6i69NU965LZxnPTBSw84PcfI3oTVsmgsMG57bgD8kvuqfaEz7Z3Eg0OjSmuumobtdSJWi9yqoUD3CTzx69r7+4nV/c2zoRWFgJiwmURlQyQMJW1WmWxHrf0bFZG9TKVP4y20hcTfTk4tNGGbLo5rWu0tLv+VCmu3PPra2Nb/vKZs5z3Rd8WaynsFqXr9G6sb3+ZXYfbOgnsNrW31GFTukc+Sw8DhCKWTA4QigDEcQhACEIQAijgIBr+kNu7pNUw5imwD1lSP4ylUu6Ao5KAo9QGB+EsdKT/Q7/AFKPe6iQZ4n1mfLa/PEoLzN9LqTKZKpkKmSKZ83tm7BnmGYsxZmd4YwZTGGYEyLmZwUF2BoxZ1y6XTi/n1oprD5797Gcy9DMU11K0pc2EgigTEZTnIkBmJjiJlSciSK+s2fTeu5fVXcnPctRXXPfgiGk0NVK7lNSU1jjuVoqLnvwJPCQ3s9nZy8dsmcBCEJqMhAwhBgieQtJ2kLTZEwYbGO7rnH6TSA/4d5/3J005fZ39fp8dLqfuspx+M6eeqaHLasafr/LKVX4hmEITsmsIo4oAxCAhACEDFAHCEUA1XSof0LVeFZb7OG/hKwbiT3kmbbaem62i6rtsqsQetkIH4zndl6nrKaX+XVW3tKDP35nyXtImt3LzRvo9TYqZKpkCmSqZ8jtljBJmLMxLTjvKVtqxKE0OkY/yhtFxp6FRiHRCR1tvDiFC5GfE9xm+3g69RU49evZdzDeDs96GZX0dHV1117xfq0RN9iSzbqgbxJ5k4k2ZonPDaRkeYRZizNMpmRxZhFmV5TM4AmKEJobySCEITACLMc4npLtCzZ+09JrLLH/AJP1VfwHUZZurou3t+q0jkM8s9waW7S2/UScE+OG14tdCMng7aEWYzKrWODMkbSF5K8haTiCPZYzr0+ZpLj9u6sf+pnTznOjy72r1T/o6tPT7WNlp+5k986Oer6NDYsqafb+WUKjzJjhCKdYgOEIoAxCAjgCMIQgBFHFAAzkNCnVtfRy6i+xVH6qw9dX7ALN36k7CcxtyrqtXVbyTU19Qx/X171lf2kNo+qB2zh67buraNrnHj/v0NtJ4kWEMp7b29VoqTfqOs6sMqnqq2sbLHA80dnjJ0aTI083hUipJzWV1WcfUt47HHP5QtTqhubI2Zqr3PAajVIdNpk+cxJy2O4ETnfJvtAttfaFe1fO2wMrXax8wVL6dVK8lGMMMc1z459XBnlflg6OW1PTtrQ5TUacoLyvMBT/ADd3jj0T4EeM7+n3VCs5WsYqG2sJ5y89E32ZqmmuJ6sI5zPQbppTtTTC1MJemF1FGeNdneO3cPMH2cxOkzODcU50Kjp1Fho2p5WUPMMxZhKrmyQQhCQAQhCYMhCEIATR9Nb9JXoNU2vUWaUVkPWTg2N8RFPYxbGD2Hj2Tc2WBQSxAABJJIAAAySSeXDM8S6Tbat6R7Rp2doiRoKXLNaM4YLws1J8AMhQflfOna0izlXqqo3iEOMpdsf2aqksLBs/J/0j2zRoarbNG+0dn+ctXVsDq6kQ7vBT+UTmAOfDnidpsfyh6XVXJplq1dOofe8y/TPWFKqWIZuQ5c50Gh0NdFVdNK7lNSLWijsVRgf88TJmPiZK7vba4nKTpYbzhp48srin9BGLS5kbGRNxmbGa/art1ZSvhdeVoq8HsON71Ku858EM59Ck6tSMI828Em8G26I15oe/+83WXj9nkV1f5daH2zeSHSaZakStBhK1VFHcqgAD3CTT2CjTVOnGC5JJfIoN5eQhCE2mAijhAARxCEAIo4QBf/IRxQBzX7d2d8IoetSEs4PU5+JchDVt6gwGfDM2AhiRlFSWHyYOS0Gr61FfdKMch6zzrsUlXqPirBh7M9stoZBtnS/Br+uHDT6plW3uq1OAqWeCuAEPcwT5RkitPKtVsXZ13Do+K8i9TltIsqYrqldWR1Do6lWVhlWUjBUjtBBMwVpKpnJTcXlGw8G6U9HdX0c1q67ZzN8DdsKTllUHidNcO1e4nngdonqPQnyg6XaqDqyKtUozZpXPnjhxZD8dfEcR2zo9Zoq763quRbarFKvW4yrKewj/AJyniHTTyS6nQudXsk2W0Id8IhPwnTkccqRxdR3jiO0ds+ro3Fvq1NUrl7NVcp9/B/nkaGnB5XI91Bjnh/RXy5X0gVbTqOpRcL8Irwl4+kvoufce/M9R2H082brQPg+rqLn81YeqtHhuPg+7I8ZyLzRru1fvRzHuuK+xsjUjI38Isx5nIcWuZMIRZlbX7To06l9RdXQoGd611QY9slCnKbxFZGS1K+t11VFb232JVUg3msdgqqPEzz7pH5cNDQCuiVtdbyDYNdAP0j5zewe2ecNbtnpJeF8561OcDNek047z4+9jPorLQK01vLn3ILm3z+3qaZVVyjxZuem/lF1G17Rs7ZSP1FjbnAEW6og8j8ivtwfWcch6Z5Pug1eytPunD6u3Dai0ciRyrU/IXJ9Zye7B0G8num2VWdz+e1TjFupYYJHyEHxVz7T2zqiZHUtSpun+ktFimub6yZmEH8UuYEyJjGzSMtPn4o2mLmR7GoN+qa381pN6pD8rUuB1jD6CYTPe7jskGuvcbldGDqbm3KQeIBxlrW+ag849+AObCdLszZyaemumvO6gxk+kxzlnY9pLEk+JM+09m7Byn+pnyXw+fVletPoWoo4p90VRxRxQBxRxQBiEBCABhAwgBFHFAGI4hHAK+t0iXI9Vqh67FKOp5MpGCJytQfT2HTXszMAWovb+0UjnvH9KuQGHbwbtOOylHauyk1NZrsyMEOlinFlVg9GxD2MP9QcgnPM1LT4XtLYfNcmThLZeTUK0kVprq7bKnGn1WBcQTXYo3atUoHF0+Sw+NXzHMZXiLitPMLq1qW1R06iw0XYyT4oshplIA0zDSnyJHMdKfJps/aJL21dRqD/aaMI5Pe49F/aM+M8w255CtfUSdHZVrE7FJ6i33N5p+17J7yGjzOxaa5d2q2YyzHs+P3NcqcWfM3wDpBoOCrtHTgfozfufukgiZL0928vD4Vqx9JMn71n0vCdX/kkJ8alCLf53RDcvoz5nPSDpBqfNF20bM9lfXKD9gCWND5LNtaxg1tLVZPG3V2bmPHByx9gn0jmKRl7TSisUKUY/nhgbnuzy3o75CNLUQ+0Lm1bjj1VeaqvafSb7p6XotDVRWtVFaU1JwWutQij1ASYtEWnButRubt/9sm/Dp8jbGKjyMiZGzRM0jLSkkZGzStrNWtSl3OFXHIEsSThVUDizEkAAcyQIavWJUpext1RgciSWPAKqjizE8ABxMn2NsZ7HXU6pdxlydPpiQeoyMGx8cDcQSOBwgJA4lmPc0vSp3s+0Fzf9LxNc5qKLHR7ZDJvanUKBqbVChODDT05yKAe09rEc28FXG8EAI56dSpRpQUILCRTby8iMIzFNhgIQigDMUcUAYjiEcAUUcUAI4oQBiOIRwAixHCAVNobLq1FZruXfQ4ParKw5OrDirA8QRgic1q6L9Hnr96/TdmrVc2Vj/qEUcv1ijHeF5nsJiVlG9sKN5DZqLyfVEoyceRzNVoYBlIZWAKspDKwPIgjgR4iSK0l1nRZcs+jf4JYx3mQKH09jHmXpyACflIVPiZrbbrqP63Q9aj8/Tvaij1kqN9PrLjxnwd7oFxQy4Laj4c/kWo1Uy+HmQeVNPqksXeqdbUPxq2Dj3iSh58/Km4vDRtyWN+G9IN6PekNkE29FvSLfiLxsglLTAtMN6Um2tWWNdW9qbRzq069a4PzyPNr+sRLFK3qVXinFt+BhtIvM0p36/wA/qaUbUajGeoTAKg8msY8Kl8W4nsBljT7E1V/G9/gdX6Klg+oYfOt9Gv1ICfnCb3Z+zKdOnV0VitMkkDOWbtZieLMe88Z9XYezcm1O54LsufqaJ1uxr9k9HdxxqNSy3akA7gUEVacEcVqU8cnkXPnH5o82boLiZQn21KlClFQgsJFdvIQhCbDATGMwgChHFAHFHFAGIQEIAQhFAHFHFAGI5jHAHCKKAZQiigDhCKAazW9G9Jcxd6VFp53VlqbT9dCCfbKVnRewfkdbcvzb0q1C47skK/706CErVrSjW/8ASCfmiSk0cy2xdcDwfSWjvK30n3ZcRHZu0P0WlPiNTb/tTp8QnPlodjLju/q/9JbyXc5j+Stefi6RP+7dZ9wrX8ZIvR3VN+U1ddY7RRpxvexrXYfuzo4Yk4aNZQ4qmvXL/sOpLuaROiOnP5c3ao919rMn+GuE/dm40+nStQlaLWg5IihVHqA4TOE6NOlCmsQSXksEG8jjmMJtMGUMxQgDhMYQDKKEUAZhCKAOKOKAMRxZhAHFCEAIQhACEIQAjhCAKEIQAjhCAKEIQAjhCAEUIQAhCEAIRwgChCEAI4QgChHCAKEIQBxQhAHCEI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43017" name="AutoShape 9" descr="data:image/jpeg;base64,/9j/4AAQSkZJRgABAQAAAQABAAD/2wCEAAkGBg8PEA8PDQ8QDQ0PEBAPDw0PEBAPEA8PFBAVFBQQFBQXHCYeFxkjGRQUIC8gIycpLSwuFR4xNTAqNSYrLCkBCQoKDgwOGg8PGikkHB8sLDUpKSwqKSwsNSksKiksLCwsLCksKSwsLjAsLCw1KSwsLCwsLC8pLCoqLCkpLDUpKf/AABEIAMIBAwMBIgACEQEDEQH/xAAcAAACAgMBAQAAAAAAAAAAAAAAAQMEAgUGBwj/xABIEAACAgEBBAUGCQcLBQAAAAABAgADEQQFEiExBhNBUWEHIjJxgZEUQlJicoKSobEzQ1Njc6LBFSMkNERUk6PR0/Bkg7LC4f/EABsBAQACAwEBAAAAAAAAAAAAAAACBAEDBQcG/8QAMhEAAgEDAQYDBwUAAwAAAAAAAAECAwQRBRITITFBUWFxgQYiMpGh4fAUUrHB0RYjM//aAAwDAQACEQMRAD8A9whCKAOKEIA4YgI4AsQxHCALEMRwgCxDETOAMngBzJ5Ad81VnSBW4aZG1J5b6kJSD+1bg31d6QnUjBZk8DBtYTQ2PqrPTuWgfI06gt7bbAfuUSBtkVN+UDXn9dZZaD7GOPunLq6tQp/Dlk1Bs3d+1tPXwsvprPc9qJ+Jlc9J9D/fNN/j1n+MoVaCpPydVafQrRfwEmOe8+8znT1/HKn9fsT3RbTpHom4Lq9MT3C+rPuzL1dqsMqwYd6kEfdNDZSG4MAw7mAb8ZRfYmnJyKK0b5da9U32kwfvkF7RxXx036MzufE66PE5FaLq/wAhq76/mWEamv1Ys873MJaq6Ramv+sacXL+l0hO96zTYc/ZZp0rfW7Stw2tl+PD7EHTkjpMQxKeztsUagFqLFs3Th14q6HudGwyHwIEuZnYTTWUawxDEcJkCxDEcIAsRTIzGAOEIoA4QzFAGI4hCABhAxQBxQhAGI4hHACEIiYAEyhrdrBG6upeuv59WDgIDyaxuSD3k9gMr6rXPcTXp23UU4s1IwcEHilWeBbvbkvLieAz02lWtd1BujJJ5kljzZieLE95lC5u1T92PFklEqvoWtO9qm645yKQMUIfBPjnxbPgBylrc/09kk3YYnz1ac6jzN5NyRHuxbsl3Yt2c6oiSIisxKyfExIlKZJEBWYMssFZiVlKoTKzJI2SWisjZZTkyRrtVs5LCrkFbVGEvrY13J4LYOOPDiPAyxpdv3afhrB19A/tdaYsrHffUvZ3ugx3qoyZKUmBWdOw1evaP3XmPZ/nAhKmpHQ0alXVWrZXRgGV1IZWU8iCOYks42pbdKzWaQAox3rdHkKlh7XqJ4VW+5W7cHzp0uzNpV6isWVMSvFSGBV0ccGR1PFWHaDPQ7DUaV7Dag+PVdUVJQcS7CKOdEgIwgYoA4o4oA4QhAAQgIQAhCLEAcIsQxAGI4hHAETNPrtSbnaiolUU4vtXgf2KHsbB4n4oIxxPCxtbWsu7VUQL7chTjIrQenaR3DIx3kqJHpdOtaqieiO8kkknJYntJJJJ7cmc+7ud2tlc2SisklNIUBUUKigBVUABQBgADsEkxATOcnxNhhiGJlMHsCgkkAAEkkgAAcyT3StNEkBinPV+UTZLW9Su0NObM7uN/Ck9wc+affOgBlOtTnD4lgkmIzEzIzEzm1CSFMTMjMDKNQmhGYkTX7Z6SaPRANrNRXpw3oh285voqOJ90NkdINLrFL6O+vUKODGtgSp+cOY9srzt6uxvNl7PfDx8zKa5FwrMGWTRMsqZJFYrKTrZRYdTphvWYAuoyANUgGAvHgLR8Vu30TwIK7FlkbLLtpd1LaoqlN8URlFSWGbvQa+u+tLqm3q7BlTgg+IIPEEEEEHiCCJaE4/Tar4Hf1mcaXUOBqB2VXHCrqB3Bjuq3jut8onr1nqdheQvKKqR9fMoyjsvAGAgYhLxEI4YixAHFDEIAxCAhACKEIA4o4oAxMLrAqlmIVVBJJ4AAcST4TMTUbft3+q0w/PMWs/YV4L/AGiUT6/hNdSoqcXJ9DKWSDQMbC2ocENdgop5pQM9WmOwnJYjsLeEvrIlP3yVZ8lKs6k3Jm9LBmJlMRHmS3gwOeI+Xnps4cbL07lU3Fs1ZU4LlvOSk+AGGI7d5e6e2T5K6fa03bT2hY3M6q1R4Krbij2BQPZL+nQU6jk+hCfBGgBnuvkL6avej7O1Dl3oTrNMzHLdQCA1WTz3crjwJHITwmdd5J9YatsaEj49jVHxV0Zf4zq31JVaEk+iyvQhF4Z9RmYmPMRnnlRltCM1vSDbFej01+qt9CitnI+UeSoPEsQPbNiZ5x5dtYU2WEH57U1I30VDPj3ge6RtaKr3EKb5N8fISeE2eFbd27frb7NTqXL22HJPYq9iKOxQOAEl6NdIr9Bqa9Tp2IZT5yZ821PjVsO0EfwPZNSYCemulBw3bXu4xjwKeep9e7L2imppq1FJzVdWliHtwyg4PjLc4XyL6s2bJpDceqtuqHq398f+ZndTx2+oKhcTpLlFs6EXlJmDCRMJOZGwlVMyVb6VdWVwGRlKsp4hlIwynwIOJb6Ma9ir6a1i1um3VDtxNtDZ6q095wGU/OrbvEhaUrruouo1PJVYUXns6i1lXeP0LOrbPYC0+m0C+dC4UJP3Z8PXoaascrJ2EUYMU9JKY4QigDijigDEcQhACEIoA4RQgDnPh+s1Gos7EK6ZPUg33/efH1JvrHCgs3BQCSe4DiZzexs9TWzelYDc/wBO1ja33v8AdONq9XYoqP7n/BsprLNkskEiWSrPmFUNxnmGZjmPMlvAMmfJ3lD0Bo2ptCthj+k2Ovilh6xT9lx759XzyDy4dA7NRu7S0lZsetBXqq0GWNa+jcB24zg+GDyBnU0q5jCq4y6ohOPA8MnY+STQm7a+jwOFTPcx7lRCc+/HvnIBOOO3ljtz3T3/AMi3QSzRVWazVIa9TqVC11sMPVRwbzh2FjunHMBR3mdvUbiNC3k2+LWEaoLLPTsxGERnnM5FsDPO/LloTZsouoz1GoqsbwU5rz72X3z0OUtr7Mr1VF2nuGarq2rfvAYcx4jmPVMWtyqFxCq+SfHyMyWU0fIBEBNz0p6LajZuoejUqRgk12geZcmeDoeR9XYeBk3Q7ojftPUJTSpFYIN1+PNpr7WJ7+4cyZ6i69NU965LZxnPTBSw84PcfI3oTVsmgsMG57bgD8kvuqfaEz7Z3Eg0OjSmuumobtdSJWi9yqoUD3CTzx69r7+4nV/c2zoRWFgJiwmURlQyQMJW1WmWxHrf0bFZG9TKVP4y20hcTfTk4tNGGbLo5rWu0tLv+VCmu3PPra2Nb/vKZs5z3Rd8WaynsFqXr9G6sb3+ZXYfbOgnsNrW31GFTukc+Sw8DhCKWTA4QigDEcQhACEIQAijgIBr+kNu7pNUw5imwD1lSP4ylUu6Ao5KAo9QGB+EsdKT/Q7/AFKPe6iQZ4n1mfLa/PEoLzN9LqTKZKpkKmSKZ83tm7BnmGYsxZmd4YwZTGGYEyLmZwUF2BoxZ1y6XTi/n1oprD5797Gcy9DMU11K0pc2EgigTEZTnIkBmJjiJlSciSK+s2fTeu5fVXcnPctRXXPfgiGk0NVK7lNSU1jjuVoqLnvwJPCQ3s9nZy8dsmcBCEJqMhAwhBgieQtJ2kLTZEwYbGO7rnH6TSA/4d5/3J005fZ39fp8dLqfuspx+M6eeqaHLasafr/LKVX4hmEITsmsIo4oAxCAhACEDFAHCEUA1XSof0LVeFZb7OG/hKwbiT3kmbbaem62i6rtsqsQetkIH4zndl6nrKaX+XVW3tKDP35nyXtImt3LzRvo9TYqZKpkCmSqZ8jtljBJmLMxLTjvKVtqxKE0OkY/yhtFxp6FRiHRCR1tvDiFC5GfE9xm+3g69RU49evZdzDeDs96GZX0dHV1117xfq0RN9iSzbqgbxJ5k4k2ZonPDaRkeYRZizNMpmRxZhFmV5TM4AmKEJobySCEITACLMc4npLtCzZ+09JrLLH/AJP1VfwHUZZurou3t+q0jkM8s9waW7S2/UScE+OG14tdCMng7aEWYzKrWODMkbSF5K8haTiCPZYzr0+ZpLj9u6sf+pnTznOjy72r1T/o6tPT7WNlp+5k986Oer6NDYsqafb+WUKjzJjhCKdYgOEIoAxCAjgCMIQgBFHFAAzkNCnVtfRy6i+xVH6qw9dX7ALN36k7CcxtyrqtXVbyTU19Qx/X171lf2kNo+qB2zh67buraNrnHj/v0NtJ4kWEMp7b29VoqTfqOs6sMqnqq2sbLHA80dnjJ0aTI083hUipJzWV1WcfUt47HHP5QtTqhubI2Zqr3PAajVIdNpk+cxJy2O4ETnfJvtAttfaFe1fO2wMrXax8wVL6dVK8lGMMMc1z459XBnlflg6OW1PTtrQ5TUacoLyvMBT/ADd3jj0T4EeM7+n3VCs5WsYqG2sJ5y89E32ZqmmuJ6sI5zPQbppTtTTC1MJemF1FGeNdneO3cPMH2cxOkzODcU50Kjp1Fho2p5WUPMMxZhKrmyQQhCQAQhCYMhCEIATR9Nb9JXoNU2vUWaUVkPWTg2N8RFPYxbGD2Hj2Tc2WBQSxAABJJIAAAySSeXDM8S6Tbat6R7Rp2doiRoKXLNaM4YLws1J8AMhQflfOna0izlXqqo3iEOMpdsf2aqksLBs/J/0j2zRoarbNG+0dn+ctXVsDq6kQ7vBT+UTmAOfDnidpsfyh6XVXJplq1dOofe8y/TPWFKqWIZuQ5c50Gh0NdFVdNK7lNSLWijsVRgf88TJmPiZK7vba4nKTpYbzhp48srin9BGLS5kbGRNxmbGa/art1ZSvhdeVoq8HsON71Ku858EM59Ck6tSMI828Em8G26I15oe/+83WXj9nkV1f5daH2zeSHSaZakStBhK1VFHcqgAD3CTT2CjTVOnGC5JJfIoN5eQhCE2mAijhAARxCEAIo4QBf/IRxQBzX7d2d8IoetSEs4PU5+JchDVt6gwGfDM2AhiRlFSWHyYOS0Gr61FfdKMch6zzrsUlXqPirBh7M9stoZBtnS/Br+uHDT6plW3uq1OAqWeCuAEPcwT5RkitPKtVsXZ13Do+K8i9TltIsqYrqldWR1Do6lWVhlWUjBUjtBBMwVpKpnJTcXlGw8G6U9HdX0c1q67ZzN8DdsKTllUHidNcO1e4nngdonqPQnyg6XaqDqyKtUozZpXPnjhxZD8dfEcR2zo9Zoq763quRbarFKvW4yrKewj/AJyniHTTyS6nQudXsk2W0Id8IhPwnTkccqRxdR3jiO0ds+ro3Fvq1NUrl7NVcp9/B/nkaGnB5XI91Bjnh/RXy5X0gVbTqOpRcL8Irwl4+kvoufce/M9R2H082brQPg+rqLn81YeqtHhuPg+7I8ZyLzRru1fvRzHuuK+xsjUjI38Isx5nIcWuZMIRZlbX7To06l9RdXQoGd611QY9slCnKbxFZGS1K+t11VFb232JVUg3msdgqqPEzz7pH5cNDQCuiVtdbyDYNdAP0j5zewe2ecNbtnpJeF8561OcDNek047z4+9jPorLQK01vLn3ILm3z+3qaZVVyjxZuem/lF1G17Rs7ZSP1FjbnAEW6og8j8ivtwfWcch6Z5Pug1eytPunD6u3Dai0ciRyrU/IXJ9Zye7B0G8num2VWdz+e1TjFupYYJHyEHxVz7T2zqiZHUtSpun+ktFimub6yZmEH8UuYEyJjGzSMtPn4o2mLmR7GoN+qa381pN6pD8rUuB1jD6CYTPe7jskGuvcbldGDqbm3KQeIBxlrW+ag849+AObCdLszZyaemumvO6gxk+kxzlnY9pLEk+JM+09m7Byn+pnyXw+fVletPoWoo4p90VRxRxQBxRxQBiEBCABhAwgBFHFAGI4hHAK+t0iXI9Vqh67FKOp5MpGCJytQfT2HTXszMAWovb+0UjnvH9KuQGHbwbtOOylHauyk1NZrsyMEOlinFlVg9GxD2MP9QcgnPM1LT4XtLYfNcmThLZeTUK0kVprq7bKnGn1WBcQTXYo3atUoHF0+Sw+NXzHMZXiLitPMLq1qW1R06iw0XYyT4oshplIA0zDSnyJHMdKfJps/aJL21dRqD/aaMI5Pe49F/aM+M8w255CtfUSdHZVrE7FJ6i33N5p+17J7yGjzOxaa5d2q2YyzHs+P3NcqcWfM3wDpBoOCrtHTgfozfufukgiZL0928vD4Vqx9JMn71n0vCdX/kkJ8alCLf53RDcvoz5nPSDpBqfNF20bM9lfXKD9gCWND5LNtaxg1tLVZPG3V2bmPHByx9gn0jmKRl7TSisUKUY/nhgbnuzy3o75CNLUQ+0Lm1bjj1VeaqvafSb7p6XotDVRWtVFaU1JwWutQij1ASYtEWnButRubt/9sm/Dp8jbGKjyMiZGzRM0jLSkkZGzStrNWtSl3OFXHIEsSThVUDizEkAAcyQIavWJUpext1RgciSWPAKqjizE8ABxMn2NsZ7HXU6pdxlydPpiQeoyMGx8cDcQSOBwgJA4lmPc0vSp3s+0Fzf9LxNc5qKLHR7ZDJvanUKBqbVChODDT05yKAe09rEc28FXG8EAI56dSpRpQUILCRTby8iMIzFNhgIQigDMUcUAYjiEcAUUcUAI4oQBiOIRwAixHCAVNobLq1FZruXfQ4ParKw5OrDirA8QRgic1q6L9Hnr96/TdmrVc2Vj/qEUcv1ijHeF5nsJiVlG9sKN5DZqLyfVEoyceRzNVoYBlIZWAKspDKwPIgjgR4iSK0l1nRZcs+jf4JYx3mQKH09jHmXpyACflIVPiZrbbrqP63Q9aj8/Tvaij1kqN9PrLjxnwd7oFxQy4Laj4c/kWo1Uy+HmQeVNPqksXeqdbUPxq2Dj3iSh58/Km4vDRtyWN+G9IN6PekNkE29FvSLfiLxsglLTAtMN6Um2tWWNdW9qbRzq069a4PzyPNr+sRLFK3qVXinFt+BhtIvM0p36/wA/qaUbUajGeoTAKg8msY8Kl8W4nsBljT7E1V/G9/gdX6Klg+oYfOt9Gv1ICfnCb3Z+zKdOnV0VitMkkDOWbtZieLMe88Z9XYezcm1O54LsufqaJ1uxr9k9HdxxqNSy3akA7gUEVacEcVqU8cnkXPnH5o82boLiZQn21KlClFQgsJFdvIQhCbDATGMwgChHFAHFHFAGIQEIAQhFAHFHFAGI5jHAHCKKAZQiigDhCKAazW9G9Jcxd6VFp53VlqbT9dCCfbKVnRewfkdbcvzb0q1C47skK/706CErVrSjW/8ASCfmiSk0cy2xdcDwfSWjvK30n3ZcRHZu0P0WlPiNTb/tTp8QnPlodjLju/q/9JbyXc5j+Stefi6RP+7dZ9wrX8ZIvR3VN+U1ddY7RRpxvexrXYfuzo4Yk4aNZQ4qmvXL/sOpLuaROiOnP5c3ao919rMn+GuE/dm40+nStQlaLWg5IihVHqA4TOE6NOlCmsQSXksEG8jjmMJtMGUMxQgDhMYQDKKEUAZhCKAOKOKAMRxZhAHFCEAIQhACEIQAjhCAKEIQAjhCAKEIQAjhCAEUIQAhCEAIRwgChCEAI4QgChHCAKEIQBxQhAHCEI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43019" name="AutoShape 11" descr="data:image/jpeg;base64,/9j/4AAQSkZJRgABAQAAAQABAAD/2wCEAAkGBg8PEA8PDQ8QDQ0PEBAPDw0PEBAPEA8PFBAVFBQQFBQXHCYeFxkjGRQUIC8gIycpLSwuFR4xNTAqNSYrLCkBCQoKDgwOGg8PGikkHB8sLDUpKSwqKSwsNSksKiksLCwsLCksKSwsLjAsLCw1KSwsLCwsLC8pLCoqLCkpLDUpKf/AABEIAMIBAwMBIgACEQEDEQH/xAAcAAACAgMBAQAAAAAAAAAAAAAAAQMEAgUGBwj/xABIEAACAgEBBAUGCQcLBQAAAAABAgADEQQFEiExBhNBUWEHIjJxgZEUQlJicoKSobEzQ1Njc6LBFSMkNERUk6PR0/Bkg7LC4f/EABsBAQACAwEBAAAAAAAAAAAAAAACBAEDBQcG/8QAMhEAAgEDAQYDBwUAAwAAAAAAAAECAwQRBRITITFBUWFxgQYiMpGh4fAUUrHB0RYjM//aAAwDAQACEQMRAD8A9whCKAOKEIA4YgI4AsQxHCALEMRwgCxDETOAMngBzJ5Ad81VnSBW4aZG1J5b6kJSD+1bg31d6QnUjBZk8DBtYTQ2PqrPTuWgfI06gt7bbAfuUSBtkVN+UDXn9dZZaD7GOPunLq6tQp/Dlk1Bs3d+1tPXwsvprPc9qJ+Jlc9J9D/fNN/j1n+MoVaCpPydVafQrRfwEmOe8+8znT1/HKn9fsT3RbTpHom4Lq9MT3C+rPuzL1dqsMqwYd6kEfdNDZSG4MAw7mAb8ZRfYmnJyKK0b5da9U32kwfvkF7RxXx036MzufE66PE5FaLq/wAhq76/mWEamv1Ys873MJaq6Ramv+sacXL+l0hO96zTYc/ZZp0rfW7Stw2tl+PD7EHTkjpMQxKeztsUagFqLFs3Th14q6HudGwyHwIEuZnYTTWUawxDEcJkCxDEcIAsRTIzGAOEIoA4QzFAGI4hCABhAxQBxQhAGI4hHACEIiYAEyhrdrBG6upeuv59WDgIDyaxuSD3k9gMr6rXPcTXp23UU4s1IwcEHilWeBbvbkvLieAz02lWtd1BujJJ5kljzZieLE95lC5u1T92PFklEqvoWtO9qm645yKQMUIfBPjnxbPgBylrc/09kk3YYnz1ac6jzN5NyRHuxbsl3Yt2c6oiSIisxKyfExIlKZJEBWYMssFZiVlKoTKzJI2SWisjZZTkyRrtVs5LCrkFbVGEvrY13J4LYOOPDiPAyxpdv3afhrB19A/tdaYsrHffUvZ3ugx3qoyZKUmBWdOw1evaP3XmPZ/nAhKmpHQ0alXVWrZXRgGV1IZWU8iCOYks42pbdKzWaQAox3rdHkKlh7XqJ4VW+5W7cHzp0uzNpV6isWVMSvFSGBV0ccGR1PFWHaDPQ7DUaV7Dag+PVdUVJQcS7CKOdEgIwgYoA4o4oA4QhAAQgIQAhCLEAcIsQxAGI4hHAETNPrtSbnaiolUU4vtXgf2KHsbB4n4oIxxPCxtbWsu7VUQL7chTjIrQenaR3DIx3kqJHpdOtaqieiO8kkknJYntJJJJ7cmc+7ud2tlc2SisklNIUBUUKigBVUABQBgADsEkxATOcnxNhhiGJlMHsCgkkAAEkkgAAcyT3StNEkBinPV+UTZLW9Su0NObM7uN/Ck9wc+affOgBlOtTnD4lgkmIzEzIzEzm1CSFMTMjMDKNQmhGYkTX7Z6SaPRANrNRXpw3oh285voqOJ90NkdINLrFL6O+vUKODGtgSp+cOY9srzt6uxvNl7PfDx8zKa5FwrMGWTRMsqZJFYrKTrZRYdTphvWYAuoyANUgGAvHgLR8Vu30TwIK7FlkbLLtpd1LaoqlN8URlFSWGbvQa+u+tLqm3q7BlTgg+IIPEEEEEHiCCJaE4/Tar4Hf1mcaXUOBqB2VXHCrqB3Bjuq3jut8onr1nqdheQvKKqR9fMoyjsvAGAgYhLxEI4YixAHFDEIAxCAhACKEIA4o4oAxMLrAqlmIVVBJJ4AAcST4TMTUbft3+q0w/PMWs/YV4L/AGiUT6/hNdSoqcXJ9DKWSDQMbC2ocENdgop5pQM9WmOwnJYjsLeEvrIlP3yVZ8lKs6k3Jm9LBmJlMRHmS3gwOeI+Xnps4cbL07lU3Fs1ZU4LlvOSk+AGGI7d5e6e2T5K6fa03bT2hY3M6q1R4Krbij2BQPZL+nQU6jk+hCfBGgBnuvkL6avej7O1Dl3oTrNMzHLdQCA1WTz3crjwJHITwmdd5J9YatsaEj49jVHxV0Zf4zq31JVaEk+iyvQhF4Z9RmYmPMRnnlRltCM1vSDbFej01+qt9CitnI+UeSoPEsQPbNiZ5x5dtYU2WEH57U1I30VDPj3ge6RtaKr3EKb5N8fISeE2eFbd27frb7NTqXL22HJPYq9iKOxQOAEl6NdIr9Bqa9Tp2IZT5yZ821PjVsO0EfwPZNSYCemulBw3bXu4xjwKeep9e7L2imppq1FJzVdWliHtwyg4PjLc4XyL6s2bJpDceqtuqHq398f+ZndTx2+oKhcTpLlFs6EXlJmDCRMJOZGwlVMyVb6VdWVwGRlKsp4hlIwynwIOJb6Ma9ir6a1i1um3VDtxNtDZ6q095wGU/OrbvEhaUrruouo1PJVYUXns6i1lXeP0LOrbPYC0+m0C+dC4UJP3Z8PXoaascrJ2EUYMU9JKY4QigDijigDEcQhACEIoA4RQgDnPh+s1Gos7EK6ZPUg33/efH1JvrHCgs3BQCSe4DiZzexs9TWzelYDc/wBO1ja33v8AdONq9XYoqP7n/BsprLNkskEiWSrPmFUNxnmGZjmPMlvAMmfJ3lD0Bo2ptCthj+k2Ovilh6xT9lx759XzyDy4dA7NRu7S0lZsetBXqq0GWNa+jcB24zg+GDyBnU0q5jCq4y6ohOPA8MnY+STQm7a+jwOFTPcx7lRCc+/HvnIBOOO3ljtz3T3/AMi3QSzRVWazVIa9TqVC11sMPVRwbzh2FjunHMBR3mdvUbiNC3k2+LWEaoLLPTsxGERnnM5FsDPO/LloTZsouoz1GoqsbwU5rz72X3z0OUtr7Mr1VF2nuGarq2rfvAYcx4jmPVMWtyqFxCq+SfHyMyWU0fIBEBNz0p6LajZuoejUqRgk12geZcmeDoeR9XYeBk3Q7ojftPUJTSpFYIN1+PNpr7WJ7+4cyZ6i69NU965LZxnPTBSw84PcfI3oTVsmgsMG57bgD8kvuqfaEz7Z3Eg0OjSmuumobtdSJWi9yqoUD3CTzx69r7+4nV/c2zoRWFgJiwmURlQyQMJW1WmWxHrf0bFZG9TKVP4y20hcTfTk4tNGGbLo5rWu0tLv+VCmu3PPra2Nb/vKZs5z3Rd8WaynsFqXr9G6sb3+ZXYfbOgnsNrW31GFTukc+Sw8DhCKWTA4QigDEcQhACEIQAijgIBr+kNu7pNUw5imwD1lSP4ylUu6Ao5KAo9QGB+EsdKT/Q7/AFKPe6iQZ4n1mfLa/PEoLzN9LqTKZKpkKmSKZ83tm7BnmGYsxZmd4YwZTGGYEyLmZwUF2BoxZ1y6XTi/n1oprD5797Gcy9DMU11K0pc2EgigTEZTnIkBmJjiJlSciSK+s2fTeu5fVXcnPctRXXPfgiGk0NVK7lNSU1jjuVoqLnvwJPCQ3s9nZy8dsmcBCEJqMhAwhBgieQtJ2kLTZEwYbGO7rnH6TSA/4d5/3J005fZ39fp8dLqfuspx+M6eeqaHLasafr/LKVX4hmEITsmsIo4oAxCAhACEDFAHCEUA1XSof0LVeFZb7OG/hKwbiT3kmbbaem62i6rtsqsQetkIH4zndl6nrKaX+XVW3tKDP35nyXtImt3LzRvo9TYqZKpkCmSqZ8jtljBJmLMxLTjvKVtqxKE0OkY/yhtFxp6FRiHRCR1tvDiFC5GfE9xm+3g69RU49evZdzDeDs96GZX0dHV1117xfq0RN9iSzbqgbxJ5k4k2ZonPDaRkeYRZizNMpmRxZhFmV5TM4AmKEJobySCEITACLMc4npLtCzZ+09JrLLH/AJP1VfwHUZZurou3t+q0jkM8s9waW7S2/UScE+OG14tdCMng7aEWYzKrWODMkbSF5K8haTiCPZYzr0+ZpLj9u6sf+pnTznOjy72r1T/o6tPT7WNlp+5k986Oer6NDYsqafb+WUKjzJjhCKdYgOEIoAxCAjgCMIQgBFHFAAzkNCnVtfRy6i+xVH6qw9dX7ALN36k7CcxtyrqtXVbyTU19Qx/X171lf2kNo+qB2zh67buraNrnHj/v0NtJ4kWEMp7b29VoqTfqOs6sMqnqq2sbLHA80dnjJ0aTI083hUipJzWV1WcfUt47HHP5QtTqhubI2Zqr3PAajVIdNpk+cxJy2O4ETnfJvtAttfaFe1fO2wMrXax8wVL6dVK8lGMMMc1z459XBnlflg6OW1PTtrQ5TUacoLyvMBT/ADd3jj0T4EeM7+n3VCs5WsYqG2sJ5y89E32ZqmmuJ6sI5zPQbppTtTTC1MJemF1FGeNdneO3cPMH2cxOkzODcU50Kjp1Fho2p5WUPMMxZhKrmyQQhCQAQhCYMhCEIATR9Nb9JXoNU2vUWaUVkPWTg2N8RFPYxbGD2Hj2Tc2WBQSxAABJJIAAAySSeXDM8S6Tbat6R7Rp2doiRoKXLNaM4YLws1J8AMhQflfOna0izlXqqo3iEOMpdsf2aqksLBs/J/0j2zRoarbNG+0dn+ctXVsDq6kQ7vBT+UTmAOfDnidpsfyh6XVXJplq1dOofe8y/TPWFKqWIZuQ5c50Gh0NdFVdNK7lNSLWijsVRgf88TJmPiZK7vba4nKTpYbzhp48srin9BGLS5kbGRNxmbGa/art1ZSvhdeVoq8HsON71Ku858EM59Ck6tSMI828Em8G26I15oe/+83WXj9nkV1f5daH2zeSHSaZakStBhK1VFHcqgAD3CTT2CjTVOnGC5JJfIoN5eQhCE2mAijhAARxCEAIo4QBf/IRxQBzX7d2d8IoetSEs4PU5+JchDVt6gwGfDM2AhiRlFSWHyYOS0Gr61FfdKMch6zzrsUlXqPirBh7M9stoZBtnS/Br+uHDT6plW3uq1OAqWeCuAEPcwT5RkitPKtVsXZ13Do+K8i9TltIsqYrqldWR1Do6lWVhlWUjBUjtBBMwVpKpnJTcXlGw8G6U9HdX0c1q67ZzN8DdsKTllUHidNcO1e4nngdonqPQnyg6XaqDqyKtUozZpXPnjhxZD8dfEcR2zo9Zoq763quRbarFKvW4yrKewj/AJyniHTTyS6nQudXsk2W0Id8IhPwnTkccqRxdR3jiO0ds+ro3Fvq1NUrl7NVcp9/B/nkaGnB5XI91Bjnh/RXy5X0gVbTqOpRcL8Irwl4+kvoufce/M9R2H082brQPg+rqLn81YeqtHhuPg+7I8ZyLzRru1fvRzHuuK+xsjUjI38Isx5nIcWuZMIRZlbX7To06l9RdXQoGd611QY9slCnKbxFZGS1K+t11VFb232JVUg3msdgqqPEzz7pH5cNDQCuiVtdbyDYNdAP0j5zewe2ecNbtnpJeF8561OcDNek047z4+9jPorLQK01vLn3ILm3z+3qaZVVyjxZuem/lF1G17Rs7ZSP1FjbnAEW6og8j8ivtwfWcch6Z5Pug1eytPunD6u3Dai0ciRyrU/IXJ9Zye7B0G8num2VWdz+e1TjFupYYJHyEHxVz7T2zqiZHUtSpun+ktFimub6yZmEH8UuYEyJjGzSMtPn4o2mLmR7GoN+qa381pN6pD8rUuB1jD6CYTPe7jskGuvcbldGDqbm3KQeIBxlrW+ag849+AObCdLszZyaemumvO6gxk+kxzlnY9pLEk+JM+09m7Byn+pnyXw+fVletPoWoo4p90VRxRxQBxRxQBiEBCABhAwgBFHFAGI4hHAK+t0iXI9Vqh67FKOp5MpGCJytQfT2HTXszMAWovb+0UjnvH9KuQGHbwbtOOylHauyk1NZrsyMEOlinFlVg9GxD2MP9QcgnPM1LT4XtLYfNcmThLZeTUK0kVprq7bKnGn1WBcQTXYo3atUoHF0+Sw+NXzHMZXiLitPMLq1qW1R06iw0XYyT4oshplIA0zDSnyJHMdKfJps/aJL21dRqD/aaMI5Pe49F/aM+M8w255CtfUSdHZVrE7FJ6i33N5p+17J7yGjzOxaa5d2q2YyzHs+P3NcqcWfM3wDpBoOCrtHTgfozfufukgiZL0928vD4Vqx9JMn71n0vCdX/kkJ8alCLf53RDcvoz5nPSDpBqfNF20bM9lfXKD9gCWND5LNtaxg1tLVZPG3V2bmPHByx9gn0jmKRl7TSisUKUY/nhgbnuzy3o75CNLUQ+0Lm1bjj1VeaqvafSb7p6XotDVRWtVFaU1JwWutQij1ASYtEWnButRubt/9sm/Dp8jbGKjyMiZGzRM0jLSkkZGzStrNWtSl3OFXHIEsSThVUDizEkAAcyQIavWJUpext1RgciSWPAKqjizE8ABxMn2NsZ7HXU6pdxlydPpiQeoyMGx8cDcQSOBwgJA4lmPc0vSp3s+0Fzf9LxNc5qKLHR7ZDJvanUKBqbVChODDT05yKAe09rEc28FXG8EAI56dSpRpQUILCRTby8iMIzFNhgIQigDMUcUAYjiEcAUUcUAI4oQBiOIRwAixHCAVNobLq1FZruXfQ4ParKw5OrDirA8QRgic1q6L9Hnr96/TdmrVc2Vj/qEUcv1ijHeF5nsJiVlG9sKN5DZqLyfVEoyceRzNVoYBlIZWAKspDKwPIgjgR4iSK0l1nRZcs+jf4JYx3mQKH09jHmXpyACflIVPiZrbbrqP63Q9aj8/Tvaij1kqN9PrLjxnwd7oFxQy4Laj4c/kWo1Uy+HmQeVNPqksXeqdbUPxq2Dj3iSh58/Km4vDRtyWN+G9IN6PekNkE29FvSLfiLxsglLTAtMN6Um2tWWNdW9qbRzq069a4PzyPNr+sRLFK3qVXinFt+BhtIvM0p36/wA/qaUbUajGeoTAKg8msY8Kl8W4nsBljT7E1V/G9/gdX6Klg+oYfOt9Gv1ICfnCb3Z+zKdOnV0VitMkkDOWbtZieLMe88Z9XYezcm1O54LsufqaJ1uxr9k9HdxxqNSy3akA7gUEVacEcVqU8cnkXPnH5o82boLiZQn21KlClFQgsJFdvIQhCbDATGMwgChHFAHFHFAGIQEIAQhFAHFHFAGI5jHAHCKKAZQiigDhCKAazW9G9Jcxd6VFp53VlqbT9dCCfbKVnRewfkdbcvzb0q1C47skK/706CErVrSjW/8ASCfmiSk0cy2xdcDwfSWjvK30n3ZcRHZu0P0WlPiNTb/tTp8QnPlodjLju/q/9JbyXc5j+Stefi6RP+7dZ9wrX8ZIvR3VN+U1ddY7RRpxvexrXYfuzo4Yk4aNZQ4qmvXL/sOpLuaROiOnP5c3ao919rMn+GuE/dm40+nStQlaLWg5IihVHqA4TOE6NOlCmsQSXksEG8jjmMJtMGUMxQgDhMYQDKKEUAZhCKAOKOKAMRxZhAHFCEAIQhACEIQAjhCAKEIQAjhCAKEIQAjhCAEUIQAhCEAIRwgChCEAI4QgChHCAKEIQBxQhAHCEI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3021" name="Picture 13" descr="http://t1.gstatic.com/images?q=tbn:ANd9GcTkkdnXGrpP5LllDJd8ujbNYXC_ZB0AwZcvj90JVQcDN5gMe-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9153" y="3573016"/>
            <a:ext cx="965055" cy="72008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28545"/>
            <a:ext cx="27655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04248" y="6246186"/>
            <a:ext cx="2339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S.H, D.M.,B.K.,V.K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6429345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62672"/>
            <a:ext cx="75243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...a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z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věr i d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ky EU:</a:t>
            </a:r>
            <a:endParaRPr kumimoji="0" lang="cs-CZ" sz="4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30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141763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0" name="Picture 4" descr="http://www.vlajky-statu.cz/data/vlajky/vlajka-rumunsko-4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48" y="0"/>
            <a:ext cx="9162848" cy="6858000"/>
          </a:xfrm>
          <a:prstGeom prst="rect">
            <a:avLst/>
          </a:prstGeom>
          <a:noFill/>
        </p:spPr>
      </p:pic>
      <p:pic>
        <p:nvPicPr>
          <p:cNvPr id="4102" name="Picture 6" descr="http://www.vlajky-statu.cz/data/vlajky/vlajka-rumunsko-4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369840" cy="1575944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059832" y="593195"/>
            <a:ext cx="302433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4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Rumunsko</a:t>
            </a:r>
            <a:endParaRPr kumimoji="0" lang="cs-CZ" sz="4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39552" y="2275801"/>
            <a:ext cx="81369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Sfantu</a:t>
            </a:r>
            <a:r>
              <a:rPr kumimoji="0" lang="cs-CZ" sz="8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80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Gheorghe</a:t>
            </a:r>
            <a:endParaRPr kumimoji="0" lang="cs-CZ" sz="8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987824" y="4117330"/>
            <a:ext cx="345638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15.- 18. 4. 2013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setkání</a:t>
            </a:r>
            <a:endParaRPr kumimoji="0" lang="cs-CZ" sz="5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4107" name="Picture 11" descr="Soubor:Coa Romania Town Sepsiszentgyörgy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645024"/>
            <a:ext cx="1877881" cy="2852936"/>
          </a:xfrm>
          <a:prstGeom prst="rect">
            <a:avLst/>
          </a:prstGeom>
          <a:noFill/>
        </p:spPr>
      </p:pic>
      <p:pic>
        <p:nvPicPr>
          <p:cNvPr id="4109" name="Picture 13" descr="Soubor:Sfantu Gheorghe in Roman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2780114" cy="2088232"/>
          </a:xfrm>
          <a:prstGeom prst="rect">
            <a:avLst/>
          </a:prstGeom>
          <a:noFill/>
        </p:spPr>
      </p:pic>
      <p:pic>
        <p:nvPicPr>
          <p:cNvPr id="4111" name="Picture 15" descr="Soubor:Coat of arms of Romania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88640"/>
            <a:ext cx="1728192" cy="2374283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5714" name="Picture 2" descr="https://www.email.cz/download/i/hFNWEvNcRQ7RpOuWmFznNJXslVDT7fhx0954htPuNab_5DCV9p2HSzNGtYi_UkGUel7NoOQ/DSC_0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5816" cy="70294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Náš </a:t>
            </a:r>
            <a:r>
              <a:rPr lang="cs-C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mikrobus – odjezd v 16.00 hod směr Rumunsko přes Maďarsko</a:t>
            </a: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3" name="Picture 5" descr="476282_4071855734845_306045283_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704137" cy="515778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42" name="Picture 2" descr="https://www.email.cz/download/i/_XxKD1oQVnJdlP7nDEnEsXqpNi1oJQNYBQ-Z3VoQL2bOnCPLEdChB0wDFoVYjyIRVRsunUM/DSC_0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70581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892480" cy="1124744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Návštěva hradu </a:t>
            </a:r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Drákuly nedaleko města </a:t>
            </a:r>
            <a:r>
              <a:rPr lang="cs-CZ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Brasov</a:t>
            </a:r>
            <a:endParaRPr lang="cs-CZ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5" name="Picture 5" descr="375851_4071860494964_1358895123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69988"/>
            <a:ext cx="4019550" cy="5572125"/>
          </a:xfrm>
          <a:prstGeom prst="rect">
            <a:avLst/>
          </a:prstGeom>
          <a:noFill/>
        </p:spPr>
      </p:pic>
      <p:pic>
        <p:nvPicPr>
          <p:cNvPr id="5127" name="Picture 7" descr="983802_4220761297391_841082998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25538"/>
            <a:ext cx="4495800" cy="561657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1522</TotalTime>
  <Words>424</Words>
  <Application>Microsoft Office PowerPoint</Application>
  <PresentationFormat>Předvádění na obrazovce (4:3)</PresentationFormat>
  <Paragraphs>87</Paragraphs>
  <Slides>46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Technický</vt:lpstr>
      <vt:lpstr>Snímek 1</vt:lpstr>
      <vt:lpstr>Země v projektu Comenius: </vt:lpstr>
      <vt:lpstr>Snímek 3</vt:lpstr>
      <vt:lpstr>Snímek 4</vt:lpstr>
      <vt:lpstr>Snímek 5</vt:lpstr>
      <vt:lpstr>Snímek 6</vt:lpstr>
      <vt:lpstr>Náš mikrobus – odjezd v 16.00 hod směr Rumunsko přes Maďarsko</vt:lpstr>
      <vt:lpstr>Snímek 8</vt:lpstr>
      <vt:lpstr>Návštěva hradu Drákuly nedaleko města Brasov</vt:lpstr>
      <vt:lpstr>Snímek 10</vt:lpstr>
      <vt:lpstr>Snímek 11</vt:lpstr>
      <vt:lpstr>Snímek 12</vt:lpstr>
      <vt:lpstr>Snímek 13</vt:lpstr>
      <vt:lpstr>Město Brasov</vt:lpstr>
      <vt:lpstr>Snímek 15</vt:lpstr>
      <vt:lpstr>Každodenní večeře</vt:lpstr>
      <vt:lpstr>Návštěva rumunských jeskyní</vt:lpstr>
      <vt:lpstr>Snímek 18</vt:lpstr>
      <vt:lpstr>Snímek 19</vt:lpstr>
      <vt:lpstr>Důležitá byla i prohlídka místního muzea tradic s výkladem o vývoji rumunské kultury, na konci prohlídky jsme si vyrobili hrnečky z keramické hlíny</vt:lpstr>
      <vt:lpstr>Snímek 21</vt:lpstr>
      <vt:lpstr>Rumunštní studenti představili své tradiční rumunské kroje</vt:lpstr>
      <vt:lpstr>Tradiční polévkou je v Rumunsku sladkokyselá polévka, podávaná s pečivem</vt:lpstr>
      <vt:lpstr>Tradiční pečivo – sladké housky</vt:lpstr>
      <vt:lpstr>V rumunské škole na hodině angličtiny</vt:lpstr>
      <vt:lpstr>Návštěva v jedné z prvních škol v Rumunsku </vt:lpstr>
      <vt:lpstr>Snímek 27</vt:lpstr>
      <vt:lpstr>Snímek 28</vt:lpstr>
      <vt:lpstr>Muzeum tradic a workshopová dílna</vt:lpstr>
      <vt:lpstr>Snímek 30</vt:lpstr>
      <vt:lpstr>Snímek 31</vt:lpstr>
      <vt:lpstr>Snímek 32</vt:lpstr>
      <vt:lpstr>Vlastnoručně vyrobené magnetky na památku</vt:lpstr>
      <vt:lpstr>Prohlídka přírodního průzračného Anina jezera</vt:lpstr>
      <vt:lpstr>Snímek 35</vt:lpstr>
      <vt:lpstr>Snímek 36</vt:lpstr>
      <vt:lpstr>Portugalci hrají divadlo o legendách svých domovů</vt:lpstr>
      <vt:lpstr>Další muzeum tradic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Silvie</dc:creator>
  <cp:lastModifiedBy>VK</cp:lastModifiedBy>
  <cp:revision>86</cp:revision>
  <dcterms:created xsi:type="dcterms:W3CDTF">2013-01-03T14:59:37Z</dcterms:created>
  <dcterms:modified xsi:type="dcterms:W3CDTF">2014-09-23T20:09:18Z</dcterms:modified>
</cp:coreProperties>
</file>