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324" r:id="rId2"/>
    <p:sldId id="256" r:id="rId3"/>
    <p:sldId id="286" r:id="rId4"/>
    <p:sldId id="285" r:id="rId5"/>
    <p:sldId id="266" r:id="rId6"/>
    <p:sldId id="287" r:id="rId7"/>
    <p:sldId id="257" r:id="rId8"/>
    <p:sldId id="295" r:id="rId9"/>
    <p:sldId id="267" r:id="rId10"/>
    <p:sldId id="296" r:id="rId11"/>
    <p:sldId id="297" r:id="rId12"/>
    <p:sldId id="300" r:id="rId13"/>
    <p:sldId id="299" r:id="rId14"/>
    <p:sldId id="298" r:id="rId15"/>
    <p:sldId id="270" r:id="rId16"/>
    <p:sldId id="304" r:id="rId17"/>
    <p:sldId id="260" r:id="rId18"/>
    <p:sldId id="303" r:id="rId19"/>
    <p:sldId id="305" r:id="rId20"/>
    <p:sldId id="268" r:id="rId21"/>
    <p:sldId id="302" r:id="rId22"/>
    <p:sldId id="271" r:id="rId23"/>
    <p:sldId id="272" r:id="rId24"/>
    <p:sldId id="306" r:id="rId25"/>
    <p:sldId id="307" r:id="rId26"/>
    <p:sldId id="261" r:id="rId27"/>
    <p:sldId id="283" r:id="rId28"/>
    <p:sldId id="308" r:id="rId29"/>
    <p:sldId id="309" r:id="rId30"/>
    <p:sldId id="310" r:id="rId31"/>
    <p:sldId id="311" r:id="rId32"/>
    <p:sldId id="312" r:id="rId33"/>
    <p:sldId id="273" r:id="rId34"/>
    <p:sldId id="275" r:id="rId35"/>
    <p:sldId id="276" r:id="rId36"/>
    <p:sldId id="277" r:id="rId37"/>
    <p:sldId id="274" r:id="rId38"/>
    <p:sldId id="279" r:id="rId39"/>
    <p:sldId id="280" r:id="rId40"/>
    <p:sldId id="313" r:id="rId41"/>
    <p:sldId id="281" r:id="rId42"/>
    <p:sldId id="314" r:id="rId43"/>
    <p:sldId id="315" r:id="rId44"/>
    <p:sldId id="262" r:id="rId45"/>
    <p:sldId id="317" r:id="rId46"/>
    <p:sldId id="319" r:id="rId47"/>
    <p:sldId id="263" r:id="rId48"/>
    <p:sldId id="320" r:id="rId49"/>
    <p:sldId id="321" r:id="rId50"/>
    <p:sldId id="322" r:id="rId51"/>
    <p:sldId id="323" r:id="rId52"/>
    <p:sldId id="264" r:id="rId53"/>
    <p:sldId id="289" r:id="rId54"/>
    <p:sldId id="316" r:id="rId55"/>
    <p:sldId id="265" r:id="rId56"/>
    <p:sldId id="290" r:id="rId57"/>
    <p:sldId id="291" r:id="rId58"/>
    <p:sldId id="282" r:id="rId59"/>
    <p:sldId id="292" r:id="rId60"/>
    <p:sldId id="294" r:id="rId61"/>
    <p:sldId id="284" r:id="rId6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15" autoAdjust="0"/>
    <p:restoredTop sz="94533" autoAdjust="0"/>
  </p:normalViewPr>
  <p:slideViewPr>
    <p:cSldViewPr>
      <p:cViewPr varScale="1">
        <p:scale>
          <a:sx n="96" d="100"/>
          <a:sy n="96" d="100"/>
        </p:scale>
        <p:origin x="-72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66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411D-583A-4AC0-A1E2-359B4723AC2E}" type="datetimeFigureOut">
              <a:rPr lang="cs-CZ" smtClean="0"/>
              <a:pPr/>
              <a:t>23.9.2014</a:t>
            </a:fld>
            <a:endParaRPr lang="cs-CZ" dirty="0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BBD9-76B9-4C02-A047-BA5DA0F087B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411D-583A-4AC0-A1E2-359B4723AC2E}" type="datetimeFigureOut">
              <a:rPr lang="cs-CZ" smtClean="0"/>
              <a:pPr/>
              <a:t>23.9.2014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BBD9-76B9-4C02-A047-BA5DA0F087B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p:transition spd="med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411D-583A-4AC0-A1E2-359B4723AC2E}" type="datetimeFigureOut">
              <a:rPr lang="cs-CZ" smtClean="0"/>
              <a:pPr/>
              <a:t>23.9.2014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BBD9-76B9-4C02-A047-BA5DA0F087B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p:transition spd="med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411D-583A-4AC0-A1E2-359B4723AC2E}" type="datetimeFigureOut">
              <a:rPr lang="cs-CZ" smtClean="0"/>
              <a:pPr/>
              <a:t>23.9.2014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BBD9-76B9-4C02-A047-BA5DA0F087B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p:transition spd="med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411D-583A-4AC0-A1E2-359B4723AC2E}" type="datetimeFigureOut">
              <a:rPr lang="cs-CZ" smtClean="0"/>
              <a:pPr/>
              <a:t>23.9.2014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BBD9-76B9-4C02-A047-BA5DA0F087B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411D-583A-4AC0-A1E2-359B4723AC2E}" type="datetimeFigureOut">
              <a:rPr lang="cs-CZ" smtClean="0"/>
              <a:pPr/>
              <a:t>23.9.2014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BBD9-76B9-4C02-A047-BA5DA0F087B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p:transition spd="med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411D-583A-4AC0-A1E2-359B4723AC2E}" type="datetimeFigureOut">
              <a:rPr lang="cs-CZ" smtClean="0"/>
              <a:pPr/>
              <a:t>23.9.2014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BBD9-76B9-4C02-A047-BA5DA0F087B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p:transition spd="med"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411D-583A-4AC0-A1E2-359B4723AC2E}" type="datetimeFigureOut">
              <a:rPr lang="cs-CZ" smtClean="0"/>
              <a:pPr/>
              <a:t>23.9.2014</a:t>
            </a:fld>
            <a:endParaRPr lang="cs-CZ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86BBD9-76B9-4C02-A047-BA5DA0F087B5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ransition spd="med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411D-583A-4AC0-A1E2-359B4723AC2E}" type="datetimeFigureOut">
              <a:rPr lang="cs-CZ" smtClean="0"/>
              <a:pPr/>
              <a:t>23.9.2014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BBD9-76B9-4C02-A047-BA5DA0F087B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p:transition spd="med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5411D-583A-4AC0-A1E2-359B4723AC2E}" type="datetimeFigureOut">
              <a:rPr lang="cs-CZ" smtClean="0"/>
              <a:pPr/>
              <a:t>23.9.2014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E486BBD9-76B9-4C02-A047-BA5DA0F087B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p:transition spd="med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dirty="0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A7B5411D-583A-4AC0-A1E2-359B4723AC2E}" type="datetimeFigureOut">
              <a:rPr lang="cs-CZ" smtClean="0"/>
              <a:pPr/>
              <a:t>23.9.2014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6BBD9-76B9-4C02-A047-BA5DA0F087B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  <p:transition spd="med"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olný tvar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Volný tvar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7B5411D-583A-4AC0-A1E2-359B4723AC2E}" type="datetimeFigureOut">
              <a:rPr lang="cs-CZ" smtClean="0"/>
              <a:pPr/>
              <a:t>23.9.2014</a:t>
            </a:fld>
            <a:endParaRPr lang="cs-CZ" dirty="0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486BBD9-76B9-4C02-A047-BA5DA0F087B5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 advClick="0" advTm="1000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vk\Dokumenty\Ma&#382;oretky\Hudba%202012&#61474;-2013\The-Script---Hall-Of-Fame-(Audio).mp3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vk\Dokumenty\Ma&#382;oretky\Hudba%202012&#61474;-2013\Coldplay---Paradise.mp3" TargetMode="Externa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vk\Dokumenty\Downloads\Artist-For-Haiti-We-Are-the-World-25-for-Haiti.mp3" TargetMode="Externa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imgres?imgurl=http://www.escardio.org/SiteCollectionImages/Countries-NS/Flags/flag-portugal-small.jpg&amp;imgrefurl=http://www.escardio.org/membership/national-societies/Portugal/Pages/welcome.aspx&amp;usg=__ZI62x6GHCFtqM3dB-gKZGm1uGVw=&amp;h=20&amp;w=29&amp;sz=4&amp;hl=cs&amp;start=4&amp;zoom=1&amp;tbnid=tXHYdFgOoq2WpM:&amp;tbnh=20&amp;tbnw=29&amp;ei=arTlUJjcHejb4QTx44G4Dg&amp;prev=/search?q=portugalsk%C3%A1+vlajka&amp;hl=cs&amp;gbv=2&amp;tbs=isz:i&amp;tbm=isch&amp;itbs=1" TargetMode="External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hyperlink" Target="http://www.google.cz/imgres?imgurl=http://www.vlajky-statu.cz/data/vlajky/vlajka-polsko-50.gif&amp;imgrefurl=http://www.vlajky-statu.cz/evropa/polsko-151.htm&amp;usg=__gLC4szta-xAF01egniGb__Yp2CQ=&amp;h=33&amp;w=50&amp;sz=1&amp;hl=cs&amp;start=4&amp;zoom=1&amp;tbnid=yvGpbd9qUmfvkM:&amp;tbnh=33&amp;tbnw=50&amp;ei=4bPlULvrHquL4gSc44CQBw&amp;prev=/search?q=polsk%C3%A1+vlajka&amp;hl=cs&amp;sa=X&amp;gbv=2&amp;tbs=isz:i&amp;tbm=isch&amp;prmd=ivns&amp;itbs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imgres?imgurl=http://statni.vlajky.org/32/nemecko.png&amp;imgrefurl=http://statni.vlajky.org/evropa/nemecko.php&amp;usg=__4a9eA-V2apGAmDJWE1TRddwllLo=&amp;h=19&amp;w=32&amp;sz=1&amp;hl=cs&amp;start=3&amp;zoom=1&amp;tbnid=BFh_THAbY2JpbM:&amp;tbnh=19&amp;tbnw=32&amp;ei=N7TlUL3zPMjJswbd7IDwDA&amp;prev=/search?q=n%C4%9Bmeck%C3%A1+vlajka&amp;hl=cs&amp;gbv=2&amp;tbs=isz:i&amp;tbm=isch&amp;itbs=1" TargetMode="External"/><Relationship Id="rId11" Type="http://schemas.openxmlformats.org/officeDocument/2006/relationships/image" Target="../media/image16.jpeg"/><Relationship Id="rId5" Type="http://schemas.openxmlformats.org/officeDocument/2006/relationships/image" Target="../media/image13.jpeg"/><Relationship Id="rId10" Type="http://schemas.openxmlformats.org/officeDocument/2006/relationships/hyperlink" Target="http://www.google.cz/imgres?imgurl=http://statni.vlajky.org/32/ceska_republika.png&amp;imgrefurl=http://statni.vlajky.org/evropa/ceska_republika.php&amp;usg=__c2ox_hzLx75hXlFhTnIpOQhNASU=&amp;h=21&amp;w=32&amp;sz=1&amp;hl=cs&amp;start=3&amp;zoom=1&amp;tbnid=EvZP3rZ-d9idjM:&amp;tbnh=21&amp;tbnw=32&amp;ei=lLTlUNb8Bs_24QSflIG4Bw&amp;prev=/search?q=%C4%8Desk%C3%A1+vlajka&amp;hl=cs&amp;gbv=2&amp;tbs=isz:i&amp;tbm=isch&amp;itbs=1" TargetMode="External"/><Relationship Id="rId4" Type="http://schemas.openxmlformats.org/officeDocument/2006/relationships/hyperlink" Target="http://www.google.cz/imgres?imgurl=http://aa.ecn.cz/img_upload/224c0704b7b7746e8a07df9a8b20c098/rumunsko_vlajka.gif&amp;imgrefurl=http://www.migraceonline.cz/e-knihovna/?x=2281588&amp;usg=__7wE6PVDFvnTRso7aGMST3T9ERfY=&amp;h=33&amp;w=50&amp;sz=1&amp;hl=cs&amp;start=2&amp;zoom=1&amp;tbnid=5mGw_vkiHZizJM:&amp;tbnh=33&amp;tbnw=50&amp;ei=FrTlUKXPKZH54QSu-4CgDw&amp;prev=/search?q=rumunsk%C3%A1+vlajka&amp;hl=cs&amp;gbv=2&amp;tbs=isz:i&amp;tbm=isch&amp;itbs=1" TargetMode="External"/><Relationship Id="rId9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28625" y="3336925"/>
            <a:ext cx="6480175" cy="230187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171" name="Podnadpis 2"/>
          <p:cNvSpPr>
            <a:spLocks noGrp="1"/>
          </p:cNvSpPr>
          <p:nvPr>
            <p:ph type="subTitle" idx="1"/>
          </p:nvPr>
        </p:nvSpPr>
        <p:spPr>
          <a:xfrm>
            <a:off x="251520" y="548681"/>
            <a:ext cx="8568952" cy="6120680"/>
          </a:xfrm>
          <a:solidFill>
            <a:schemeClr val="bg1"/>
          </a:solidFill>
        </p:spPr>
        <p:txBody>
          <a:bodyPr/>
          <a:lstStyle/>
          <a:p>
            <a:pPr eaLnBrk="1" hangingPunct="1"/>
            <a:endParaRPr lang="cs-CZ" dirty="0" smtClean="0"/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0" y="234538"/>
            <a:ext cx="9144000" cy="707886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cs-CZ" sz="4000" dirty="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                      </a:t>
            </a:r>
            <a:r>
              <a:rPr lang="cs-CZ" sz="4000" dirty="0" smtClean="0">
                <a:solidFill>
                  <a:srgbClr val="FFFF00"/>
                </a:solidFill>
                <a:ea typeface="Calibri" pitchFamily="34" charset="0"/>
                <a:cs typeface="Times New Roman" pitchFamily="18" charset="0"/>
              </a:rPr>
              <a:t>2012 - 2014</a:t>
            </a:r>
            <a:endParaRPr lang="cs-CZ" sz="4000" dirty="0">
              <a:solidFill>
                <a:srgbClr val="FFFF0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789040"/>
            <a:ext cx="4276923" cy="2533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2" descr="Vítězství v hustopečském tendru nás uvrhlo do víru mandloní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789041"/>
            <a:ext cx="3888432" cy="256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obrázek 1" descr="http://www.comenius-seed.eu/wp-content/uploads/2012/09/Comenius-300x15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980728"/>
            <a:ext cx="5184575" cy="263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ázek 4" descr="http://www.gymhust.cz/layout/images/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7" y="1639284"/>
            <a:ext cx="3240361" cy="123739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537527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528948"/>
            <a:ext cx="5396557" cy="4047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3789040"/>
            <a:ext cx="3780012" cy="278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1" y="260648"/>
            <a:ext cx="336008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996618"/>
            <a:ext cx="5148064" cy="386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5580112" cy="418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789040"/>
            <a:ext cx="4091593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71948" y="0"/>
            <a:ext cx="3972052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3002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435280" cy="5721499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Představujeme naše gymnázium</a:t>
            </a:r>
            <a:endParaRPr lang="cs-CZ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4449762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24744"/>
            <a:ext cx="3794893" cy="284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7392" y="3645024"/>
            <a:ext cx="4285565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104021"/>
            <a:ext cx="3672408" cy="2753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"/>
            <a:ext cx="5003601" cy="389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9239" y="2996952"/>
            <a:ext cx="4934762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3717032"/>
            <a:ext cx="4032449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"/>
            <a:ext cx="4067944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01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7467600" cy="5649491"/>
          </a:xfrm>
        </p:spPr>
        <p:txBody>
          <a:bodyPr>
            <a:normAutofit/>
          </a:bodyPr>
          <a:lstStyle/>
          <a:p>
            <a:r>
              <a:rPr lang="cs-CZ" sz="4000" dirty="0" smtClean="0">
                <a:latin typeface="Times New Roman" pitchFamily="18" charset="0"/>
                <a:cs typeface="Times New Roman" pitchFamily="18" charset="0"/>
              </a:rPr>
              <a:t>Následovala </a:t>
            </a:r>
            <a:r>
              <a:rPr lang="cs-CZ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prohlídka města</a:t>
            </a:r>
            <a:r>
              <a:rPr lang="cs-CZ" sz="4000" dirty="0" smtClean="0">
                <a:latin typeface="Times New Roman" pitchFamily="18" charset="0"/>
                <a:cs typeface="Times New Roman" pitchFamily="18" charset="0"/>
              </a:rPr>
              <a:t> –       na stanovištích jsme se účastnili nejrůznějších </a:t>
            </a:r>
            <a:r>
              <a:rPr lang="cs-CZ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workshopů</a:t>
            </a:r>
            <a:r>
              <a:rPr lang="cs-CZ" sz="4000" dirty="0" smtClean="0">
                <a:latin typeface="Times New Roman" pitchFamily="18" charset="0"/>
                <a:cs typeface="Times New Roman" pitchFamily="18" charset="0"/>
              </a:rPr>
              <a:t> a plnili jsme různé úkoly</a:t>
            </a:r>
          </a:p>
          <a:p>
            <a:endParaRPr lang="cs-CZ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6" name="Picture 8" descr="http://www.zamki.pl/xz/cieszyn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212976"/>
            <a:ext cx="4248472" cy="3096344"/>
          </a:xfrm>
          <a:prstGeom prst="rect">
            <a:avLst/>
          </a:prstGeom>
          <a:noFill/>
        </p:spPr>
      </p:pic>
      <p:pic>
        <p:nvPicPr>
          <p:cNvPr id="49154" name="Picture 2" descr="http://4.bp.blogspot.com/-ILujgD47ka0/TWKhUbUGbEI/AAAAAAAABFU/yhNXJfHVuvs/s400/Fafik%2BCieszyn%2B%25284%25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3212976"/>
            <a:ext cx="4656155" cy="30963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7525" y="3429000"/>
            <a:ext cx="4816475" cy="36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25752" cy="7101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1563" y="0"/>
            <a:ext cx="4262437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941168"/>
            <a:ext cx="2820690" cy="211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3002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4" name="Picture 2" descr="C:\Users\Dan\Desktop\Polsko\PL - Potměšilová\PL - Potměšilová\IMG_44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4786346" cy="3214710"/>
          </a:xfrm>
          <a:prstGeom prst="rect">
            <a:avLst/>
          </a:prstGeom>
          <a:noFill/>
        </p:spPr>
      </p:pic>
      <p:pic>
        <p:nvPicPr>
          <p:cNvPr id="5" name="Picture 3" descr="C:\Users\Dan\Desktop\Polsko\PL - Potměšilová\PL - Potměšilová\IMG_4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526840"/>
            <a:ext cx="4644008" cy="333116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5072066" y="908720"/>
            <a:ext cx="40719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 smtClean="0">
                <a:latin typeface="Times New Roman" pitchFamily="18" charset="0"/>
                <a:cs typeface="Times New Roman" pitchFamily="18" charset="0"/>
              </a:rPr>
              <a:t>Plnění zadaných úkolů                  na stanovištích</a:t>
            </a:r>
            <a:endParaRPr lang="cs-CZ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3717033"/>
            <a:ext cx="44279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 smtClean="0">
                <a:latin typeface="Times New Roman" pitchFamily="18" charset="0"/>
                <a:cs typeface="Times New Roman" pitchFamily="18" charset="0"/>
              </a:rPr>
              <a:t>Jedním z takových  zajímavých stanovišť bylo </a:t>
            </a:r>
            <a:r>
              <a:rPr lang="cs-CZ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Muzeum války </a:t>
            </a:r>
            <a:endParaRPr lang="cs-CZ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315191" cy="40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1" y="3329608"/>
            <a:ext cx="493204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1048"/>
            <a:ext cx="4246234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0"/>
            <a:ext cx="4378980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59" y="1"/>
            <a:ext cx="5544616" cy="38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7536" y="0"/>
            <a:ext cx="4176464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8013" y="3068961"/>
            <a:ext cx="5055988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68560" y="3068960"/>
            <a:ext cx="5052518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302897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C:\Users\Silvie\Desktop\polska-vlajka_540x338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Obdélník 4"/>
          <p:cNvSpPr/>
          <p:nvPr/>
        </p:nvSpPr>
        <p:spPr>
          <a:xfrm>
            <a:off x="357158" y="357166"/>
            <a:ext cx="82472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66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POLSKO</a:t>
            </a:r>
            <a:r>
              <a:rPr lang="cs-CZ" sz="66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6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cs-CZ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Cieszyn</a:t>
            </a:r>
            <a:r>
              <a:rPr lang="cs-CZ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 algn="ctr"/>
            <a:r>
              <a:rPr lang="cs-CZ" sz="6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cs-CZ" sz="6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cs-CZ" sz="54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Polský Těšín</a:t>
            </a:r>
            <a:r>
              <a:rPr lang="cs-CZ" sz="6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cs-CZ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 flipH="1">
            <a:off x="755576" y="5013176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7200" b="1" dirty="0" smtClean="0">
                <a:solidFill>
                  <a:schemeClr val="tx1"/>
                </a:solidFill>
              </a:rPr>
              <a:t>2. - 7. 12.  2012</a:t>
            </a:r>
            <a:endParaRPr lang="cs-CZ" sz="7200" b="1" dirty="0">
              <a:solidFill>
                <a:schemeClr val="tx1"/>
              </a:solidFill>
            </a:endParaRPr>
          </a:p>
        </p:txBody>
      </p:sp>
      <p:pic>
        <p:nvPicPr>
          <p:cNvPr id="11266" name="Picture 2" descr="vlajka Polsk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5" y="1700808"/>
            <a:ext cx="1974409" cy="12241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1268" name="Picture 4" descr="Znak Polsk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1" y="1556792"/>
            <a:ext cx="1467333" cy="1728192"/>
          </a:xfrm>
          <a:prstGeom prst="rect">
            <a:avLst/>
          </a:prstGeom>
          <a:noFill/>
        </p:spPr>
      </p:pic>
      <p:pic>
        <p:nvPicPr>
          <p:cNvPr id="11270" name="Picture 6" descr="http://www.hotelgambit.com.pl/graf/nasz_miasto/herb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3" y="2492896"/>
            <a:ext cx="2151482" cy="2721532"/>
          </a:xfrm>
          <a:prstGeom prst="rect">
            <a:avLst/>
          </a:prstGeom>
          <a:noFill/>
        </p:spPr>
      </p:pic>
      <p:pic>
        <p:nvPicPr>
          <p:cNvPr id="11" name="The-Script---Hall-Of-Fame-(Audio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build="allAtOnce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01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435280" cy="5721499"/>
          </a:xfrm>
        </p:spPr>
        <p:txBody>
          <a:bodyPr>
            <a:normAutofit/>
          </a:bodyPr>
          <a:lstStyle/>
          <a:p>
            <a:r>
              <a:rPr lang="cs-CZ" sz="4000" dirty="0" smtClean="0">
                <a:latin typeface="Times New Roman" pitchFamily="18" charset="0"/>
                <a:cs typeface="Times New Roman" pitchFamily="18" charset="0"/>
              </a:rPr>
              <a:t>Večer nás čekala </a:t>
            </a:r>
            <a:r>
              <a:rPr lang="cs-CZ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výborná</a:t>
            </a:r>
            <a:r>
              <a:rPr lang="cs-CZ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večeře        v příjemném prostředí restaurace WIP </a:t>
            </a:r>
          </a:p>
          <a:p>
            <a:endParaRPr lang="cs-CZ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44824"/>
            <a:ext cx="363367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365105"/>
            <a:ext cx="3096344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44824"/>
            <a:ext cx="3880408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4797152"/>
            <a:ext cx="1166267" cy="1092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3" y="4293096"/>
            <a:ext cx="3230365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02034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4" name="Picture 2" descr="http://www.wipcieszyn.pl/styl/img/slide/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970" y="2060848"/>
            <a:ext cx="9017030" cy="3965024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1849956" y="260648"/>
            <a:ext cx="4876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WIP restaurace</a:t>
            </a:r>
            <a:endParaRPr lang="cs-CZ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oldplay---Paradise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51520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700" name="Picture 4" descr="http://www.wipcieszyn.pl/galeria/50881ccc13314/50891ea30e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352928" cy="626469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 descr="http://www.wipcieszyn.pl/galeria/50881ccc13314/50891a63a7a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3600400" cy="2700300"/>
          </a:xfrm>
          <a:prstGeom prst="rect">
            <a:avLst/>
          </a:prstGeom>
          <a:noFill/>
        </p:spPr>
      </p:pic>
      <p:pic>
        <p:nvPicPr>
          <p:cNvPr id="30724" name="Picture 4" descr="http://www.wipcieszyn.pl/galeria/50881ccc13314/50891a3ff1f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88640"/>
            <a:ext cx="3744416" cy="2808312"/>
          </a:xfrm>
          <a:prstGeom prst="rect">
            <a:avLst/>
          </a:prstGeom>
          <a:noFill/>
        </p:spPr>
      </p:pic>
      <p:pic>
        <p:nvPicPr>
          <p:cNvPr id="30726" name="Picture 6" descr="http://www.wipcieszyn.pl/galeria/50881ccc13314/50891a319e1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429000"/>
            <a:ext cx="3600400" cy="2772308"/>
          </a:xfrm>
          <a:prstGeom prst="rect">
            <a:avLst/>
          </a:prstGeom>
          <a:noFill/>
        </p:spPr>
      </p:pic>
      <p:pic>
        <p:nvPicPr>
          <p:cNvPr id="30728" name="Picture 8" descr="http://www.wipcieszyn.pl/galeria/50881ccc13314/508919cb114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338990"/>
            <a:ext cx="3719736" cy="2789802"/>
          </a:xfrm>
          <a:prstGeom prst="rect">
            <a:avLst/>
          </a:prstGeom>
          <a:noFill/>
        </p:spPr>
      </p:pic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3002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548680"/>
            <a:ext cx="8043664" cy="5721499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 další společná večeře</a:t>
            </a:r>
            <a:endParaRPr lang="cs-CZ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581128"/>
            <a:ext cx="3312368" cy="2064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268760"/>
            <a:ext cx="412649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268760"/>
            <a:ext cx="388843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4941168"/>
            <a:ext cx="2293268" cy="162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4077072"/>
            <a:ext cx="2016224" cy="248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2" name="Picture 6" descr="http://tyno10.bloger.cz/obrazky/tyno10.bloger.cz/1310108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3429000"/>
            <a:ext cx="2592288" cy="144427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7821" y="260648"/>
            <a:ext cx="4620155" cy="346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2048" y="4005064"/>
            <a:ext cx="3516300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60648"/>
            <a:ext cx="3362717" cy="252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068960"/>
            <a:ext cx="4752527" cy="3564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cs-CZ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4. 12. 2012 – 2. den pobytu</a:t>
            </a:r>
            <a:endParaRPr lang="cs-CZ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8535322" cy="5217443"/>
          </a:xfrm>
        </p:spPr>
        <p:txBody>
          <a:bodyPr/>
          <a:lstStyle/>
          <a:p>
            <a:r>
              <a:rPr lang="cs-CZ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Výlet do </a:t>
            </a:r>
            <a:r>
              <a:rPr lang="cs-CZ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Krakowa</a:t>
            </a:r>
            <a:endParaRPr lang="cs-CZ" sz="4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Picture 3" descr="C:\Users\Dan\Desktop\Polsko\PL - Potměšilová\PL - Potměšilová\IMG_4474.JPG"/>
          <p:cNvPicPr>
            <a:picLocks noChangeAspect="1" noChangeArrowheads="1"/>
          </p:cNvPicPr>
          <p:nvPr/>
        </p:nvPicPr>
        <p:blipFill>
          <a:blip r:embed="rId2" cstate="print"/>
          <a:srcRect l="22949" t="10210" r="34432" b="9646"/>
          <a:stretch>
            <a:fillRect/>
          </a:stretch>
        </p:blipFill>
        <p:spPr bwMode="auto">
          <a:xfrm>
            <a:off x="5940152" y="1124744"/>
            <a:ext cx="2915816" cy="4112049"/>
          </a:xfrm>
          <a:prstGeom prst="rect">
            <a:avLst/>
          </a:prstGeom>
          <a:noFill/>
        </p:spPr>
      </p:pic>
      <p:pic>
        <p:nvPicPr>
          <p:cNvPr id="3075" name="Picture 3" descr="E:\PL - Potměšilová\PL - Potměšilová\IMG_4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989880"/>
            <a:ext cx="2911795" cy="1868120"/>
          </a:xfrm>
          <a:prstGeom prst="rect">
            <a:avLst/>
          </a:prstGeom>
          <a:noFill/>
        </p:spPr>
      </p:pic>
      <p:pic>
        <p:nvPicPr>
          <p:cNvPr id="7" name="Picture 2" descr="C:\Users\Dan\Desktop\Polsko\PL - Potměšilová\PL - Potměšilová\IMG_45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32856"/>
            <a:ext cx="5940152" cy="435874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 descr="http://www.paranormalknowledge.com/articles/wp-content/uploads/2009/03/wawel-royal-cast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175222"/>
            <a:ext cx="4211960" cy="2682777"/>
          </a:xfrm>
          <a:prstGeom prst="rect">
            <a:avLst/>
          </a:prstGeom>
          <a:noFill/>
        </p:spPr>
      </p:pic>
      <p:pic>
        <p:nvPicPr>
          <p:cNvPr id="41990" name="Picture 6" descr="http://www.wsp.krakow.pl/geo/gify/krakow_wawel_kated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131078"/>
            <a:ext cx="3635896" cy="2726922"/>
          </a:xfrm>
          <a:prstGeom prst="rect">
            <a:avLst/>
          </a:prstGeom>
          <a:noFill/>
        </p:spPr>
      </p:pic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4102090"/>
            <a:ext cx="2034307" cy="275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bdélník 8"/>
          <p:cNvSpPr/>
          <p:nvPr/>
        </p:nvSpPr>
        <p:spPr>
          <a:xfrm>
            <a:off x="2699792" y="476672"/>
            <a:ext cx="48775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Hrad </a:t>
            </a:r>
            <a:r>
              <a:rPr lang="cs-CZ" sz="40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Wawel</a:t>
            </a:r>
            <a:r>
              <a:rPr lang="cs-CZ" sz="4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40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Krakow</a:t>
            </a:r>
            <a:endParaRPr lang="cs-CZ" sz="40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32325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211435"/>
            <a:ext cx="4860032" cy="364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4984"/>
            <a:ext cx="4763608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4238" y="0"/>
            <a:ext cx="4449762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45162" cy="445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7638" y="2967038"/>
            <a:ext cx="5186362" cy="389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37000"/>
            <a:ext cx="3890962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3" y="0"/>
            <a:ext cx="4033335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19256" cy="908720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Hustopeče - </a:t>
            </a:r>
            <a:r>
              <a:rPr lang="cs-CZ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Ciezsyn</a:t>
            </a:r>
            <a:endParaRPr lang="cs-CZ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67891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4717570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4525" y="3501009"/>
            <a:ext cx="4479475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3016"/>
            <a:ext cx="4644008" cy="3187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"/>
            <a:ext cx="4427984" cy="357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4571999" cy="3460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675" y="3382963"/>
            <a:ext cx="4632325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94162"/>
            <a:ext cx="4485530" cy="33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1675" y="0"/>
            <a:ext cx="4632325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73345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85633"/>
            <a:ext cx="4499992" cy="337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62363"/>
            <a:ext cx="4644008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-1"/>
            <a:ext cx="4499992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01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20688"/>
            <a:ext cx="8964488" cy="5505475"/>
          </a:xfrm>
        </p:spPr>
        <p:txBody>
          <a:bodyPr/>
          <a:lstStyle/>
          <a:p>
            <a:pPr>
              <a:buNone/>
            </a:pPr>
            <a:r>
              <a:rPr lang="cs-CZ" sz="5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Návštěva solného dolu </a:t>
            </a:r>
            <a:r>
              <a:rPr lang="cs-CZ" sz="5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Weliczka</a:t>
            </a:r>
            <a:r>
              <a:rPr lang="cs-CZ" sz="5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cs-CZ" sz="54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  <p:pic>
        <p:nvPicPr>
          <p:cNvPr id="31748" name="Picture 4" descr="http://b.wz.cz/photo800600/f/fotoiva_blgz_cz/11/krakow-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078850"/>
            <a:ext cx="6372200" cy="4779150"/>
          </a:xfrm>
          <a:prstGeom prst="rect">
            <a:avLst/>
          </a:prstGeom>
          <a:noFill/>
        </p:spPr>
      </p:pic>
      <p:pic>
        <p:nvPicPr>
          <p:cNvPr id="31746" name="Picture 2" descr="http://b.wz.cz/photo512384/f/fotoiva_blgz_cz/11/krakow-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848"/>
            <a:ext cx="3203848" cy="2402886"/>
          </a:xfrm>
          <a:prstGeom prst="rect">
            <a:avLst/>
          </a:prstGeom>
          <a:noFill/>
        </p:spPr>
      </p:pic>
      <p:pic>
        <p:nvPicPr>
          <p:cNvPr id="31750" name="Picture 6" descr="http://b.wz.cz/photo800600/f/fotoiva_blgz_cz/11/krakow-1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4437112"/>
            <a:ext cx="3227851" cy="24208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3794" name="Picture 2" descr="http://www.slantour.cz/foto/full/2470-solne-doly-wielicz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6840760" cy="683220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4818" name="Picture 2" descr="http://www.slantour.cz/foto/full/3311-solne-doly-wieliczk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448939" cy="633670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5842" name="Picture 2" descr="http://img.interia.pl/turystyka/nimg/v/f/Wieliczka_Nowosci_kopalni_57087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506440" cy="61926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2770" name="Picture 2" descr="http://b.wz.cz/photo800600/f/fotoiva_blgz_cz/11/krakow-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260648"/>
            <a:ext cx="8544949" cy="640871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53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5. 12. 2012 – 3. den pobytu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700" dirty="0" smtClean="0"/>
              <a:t> </a:t>
            </a:r>
            <a:endParaRPr lang="cs-CZ" sz="27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85860"/>
            <a:ext cx="8712968" cy="5429288"/>
          </a:xfrm>
        </p:spPr>
        <p:txBody>
          <a:bodyPr/>
          <a:lstStyle/>
          <a:p>
            <a:pPr algn="ctr">
              <a:buNone/>
            </a:pPr>
            <a:r>
              <a:rPr lang="cs-CZ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Výlet do </a:t>
            </a:r>
            <a:r>
              <a:rPr lang="cs-CZ" sz="4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Istebné</a:t>
            </a:r>
            <a:r>
              <a:rPr lang="cs-CZ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cs-CZ" sz="4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Wisły</a:t>
            </a:r>
            <a:endParaRPr lang="cs-CZ" sz="4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cs-CZ" dirty="0" smtClean="0">
                <a:latin typeface="Times New Roman" pitchFamily="18" charset="0"/>
                <a:cs typeface="Times New Roman" pitchFamily="18" charset="0"/>
              </a:rPr>
            </a:b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cs-CZ" dirty="0" smtClean="0">
                <a:latin typeface="Times New Roman" pitchFamily="18" charset="0"/>
                <a:cs typeface="Times New Roman" pitchFamily="18" charset="0"/>
              </a:rPr>
            </a:b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ázek 5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2060848"/>
            <a:ext cx="6457485" cy="4439087"/>
          </a:xfrm>
          <a:prstGeom prst="rect">
            <a:avLst/>
          </a:prstGeom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02034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291264" cy="619268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457200"/>
            <a:ext cx="88201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9377" cy="68580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5" name="Elipsa 4"/>
          <p:cNvSpPr/>
          <p:nvPr/>
        </p:nvSpPr>
        <p:spPr>
          <a:xfrm>
            <a:off x="3635896" y="1412776"/>
            <a:ext cx="2304256" cy="2160240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76367" cy="436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4251" y="3356993"/>
            <a:ext cx="4669750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1563" y="0"/>
            <a:ext cx="4262437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61404"/>
            <a:ext cx="4499992" cy="299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87630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620688"/>
            <a:ext cx="345679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221088"/>
            <a:ext cx="3323103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246438"/>
            <a:ext cx="4816475" cy="36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463" y="144463"/>
            <a:ext cx="5343648" cy="400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1999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0"/>
            <a:ext cx="4788024" cy="358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6992"/>
            <a:ext cx="4854937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429001"/>
            <a:ext cx="464400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bdélník 7"/>
          <p:cNvSpPr/>
          <p:nvPr/>
        </p:nvSpPr>
        <p:spPr>
          <a:xfrm>
            <a:off x="4427984" y="3429000"/>
            <a:ext cx="308161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cs-CZ" sz="40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V cukrárně...</a:t>
            </a:r>
            <a:endParaRPr lang="cs-CZ" sz="4000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801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sz="2700" dirty="0" smtClean="0"/>
              <a:t> </a:t>
            </a:r>
            <a:endParaRPr lang="cs-CZ" sz="27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620688"/>
            <a:ext cx="8712968" cy="6094460"/>
          </a:xfrm>
        </p:spPr>
        <p:txBody>
          <a:bodyPr/>
          <a:lstStyle/>
          <a:p>
            <a:pPr algn="ctr">
              <a:buNone/>
            </a:pPr>
            <a:r>
              <a:rPr lang="cs-CZ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Workshopy pro studenty (</a:t>
            </a:r>
            <a:r>
              <a:rPr lang="cs-CZ" sz="4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Comenius</a:t>
            </a:r>
            <a:r>
              <a:rPr lang="cs-CZ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4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Christmas</a:t>
            </a:r>
            <a:r>
              <a:rPr lang="cs-CZ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4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Tree</a:t>
            </a:r>
            <a:r>
              <a:rPr lang="cs-CZ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cs-CZ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cs-CZ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cs-CZ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PL - Potměšilová\PL - Potměšilová\IMG_4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708920"/>
            <a:ext cx="4092217" cy="3312368"/>
          </a:xfrm>
          <a:prstGeom prst="rect">
            <a:avLst/>
          </a:prstGeom>
          <a:noFill/>
        </p:spPr>
      </p:pic>
      <p:pic>
        <p:nvPicPr>
          <p:cNvPr id="4099" name="Picture 3" descr="E:\PL - Potměšilová\PL - Potměšilová\IMG_4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708920"/>
            <a:ext cx="4286280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463"/>
            <a:ext cx="9099779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4594225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429000"/>
            <a:ext cx="4499991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1008"/>
            <a:ext cx="4572000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7" y="0"/>
            <a:ext cx="449999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Artist-For-Haiti-We-Are-the-World-25-for-Haiti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</p:spPr>
        <p:txBody>
          <a:bodyPr>
            <a:normAutofit/>
          </a:bodyPr>
          <a:lstStyle/>
          <a:p>
            <a:pPr algn="ctr"/>
            <a:r>
              <a:rPr lang="cs-CZ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6.12. 2012 – 4. den pobytu </a:t>
            </a:r>
            <a:endParaRPr lang="cs-CZ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4525963"/>
          </a:xfrm>
        </p:spPr>
        <p:txBody>
          <a:bodyPr>
            <a:noAutofit/>
          </a:bodyPr>
          <a:lstStyle/>
          <a:p>
            <a:r>
              <a:rPr lang="cs-CZ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Workshopy v Domě chleba         v </a:t>
            </a:r>
            <a:r>
              <a:rPr lang="cs-CZ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Górki</a:t>
            </a:r>
            <a:r>
              <a:rPr lang="cs-CZ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4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Wielkie</a:t>
            </a:r>
            <a:r>
              <a:rPr lang="cs-CZ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cs-CZ" sz="4400" dirty="0" smtClean="0">
                <a:latin typeface="Times New Roman" pitchFamily="18" charset="0"/>
                <a:cs typeface="Times New Roman" pitchFamily="18" charset="0"/>
              </a:rPr>
              <a:t>( výroba tradičního chleba, másla, sýrů…)</a:t>
            </a:r>
          </a:p>
          <a:p>
            <a:endParaRPr lang="cs-CZ" sz="4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4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Návštěva Muzea Těšínského Slezska</a:t>
            </a:r>
            <a:r>
              <a:rPr lang="cs-CZ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cs-CZ" sz="4400" dirty="0" smtClean="0">
                <a:latin typeface="Times New Roman" pitchFamily="18" charset="0"/>
                <a:cs typeface="Times New Roman" pitchFamily="18" charset="0"/>
              </a:rPr>
            </a:br>
            <a:endParaRPr lang="cs-CZ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8748017" cy="6555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3"/>
            <a:ext cx="4262437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262437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01008"/>
            <a:ext cx="4223891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88640"/>
            <a:ext cx="4262437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Autofit/>
          </a:bodyPr>
          <a:lstStyle/>
          <a:p>
            <a:r>
              <a:rPr lang="cs-CZ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Země v projektu </a:t>
            </a:r>
            <a:r>
              <a:rPr lang="cs-CZ" sz="6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Comenius</a:t>
            </a:r>
            <a:r>
              <a:rPr lang="cs-CZ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cs-CZ" sz="6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28800"/>
            <a:ext cx="5400600" cy="4954302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>
            <a:normAutofit fontScale="47500" lnSpcReduction="20000"/>
          </a:bodyPr>
          <a:lstStyle/>
          <a:p>
            <a:pPr>
              <a:lnSpc>
                <a:spcPct val="220000"/>
              </a:lnSpc>
            </a:pPr>
            <a:r>
              <a:rPr lang="cs-CZ" sz="5700" b="1" dirty="0" smtClean="0">
                <a:latin typeface="Times New Roman" pitchFamily="18" charset="0"/>
                <a:cs typeface="Times New Roman" pitchFamily="18" charset="0"/>
              </a:rPr>
              <a:t>Polsko -               </a:t>
            </a:r>
            <a:r>
              <a:rPr lang="cs-CZ" sz="57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Cieszyn</a:t>
            </a:r>
            <a:r>
              <a:rPr lang="cs-CZ" sz="57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cs-CZ" sz="5700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</a:p>
          <a:p>
            <a:pPr>
              <a:lnSpc>
                <a:spcPct val="220000"/>
              </a:lnSpc>
            </a:pPr>
            <a:r>
              <a:rPr lang="cs-CZ" sz="5700" b="1" dirty="0" smtClean="0">
                <a:latin typeface="Times New Roman" pitchFamily="18" charset="0"/>
                <a:cs typeface="Times New Roman" pitchFamily="18" charset="0"/>
              </a:rPr>
              <a:t>Rumunsko -</a:t>
            </a:r>
            <a:r>
              <a:rPr lang="cs-CZ" sz="40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cs-CZ" sz="5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Sfantu</a:t>
            </a:r>
            <a:r>
              <a:rPr lang="cs-CZ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5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Gheorghe</a:t>
            </a:r>
            <a:endParaRPr lang="cs-CZ" sz="5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20000"/>
              </a:lnSpc>
            </a:pPr>
            <a:r>
              <a:rPr lang="cs-CZ" sz="5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5700" b="1" dirty="0" smtClean="0">
                <a:latin typeface="Times New Roman" pitchFamily="18" charset="0"/>
                <a:cs typeface="Times New Roman" pitchFamily="18" charset="0"/>
              </a:rPr>
              <a:t>Německo -           </a:t>
            </a:r>
            <a:r>
              <a:rPr lang="cs-CZ" sz="57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Straubing</a:t>
            </a:r>
            <a:endParaRPr lang="cs-CZ" sz="57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20000"/>
              </a:lnSpc>
            </a:pPr>
            <a:r>
              <a:rPr lang="cs-CZ" sz="5700" b="1" dirty="0" smtClean="0">
                <a:latin typeface="Times New Roman" pitchFamily="18" charset="0"/>
                <a:cs typeface="Times New Roman" pitchFamily="18" charset="0"/>
              </a:rPr>
              <a:t>Portugalsko -       </a:t>
            </a:r>
            <a:r>
              <a:rPr lang="cs-CZ" sz="57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Eixo</a:t>
            </a:r>
            <a:r>
              <a:rPr lang="cs-CZ" sz="57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sz="57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Aveiro</a:t>
            </a:r>
            <a:endParaRPr lang="cs-CZ" sz="57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20000"/>
              </a:lnSpc>
            </a:pPr>
            <a:r>
              <a:rPr lang="cs-CZ" sz="5700" b="1" dirty="0" smtClean="0">
                <a:latin typeface="Times New Roman" pitchFamily="18" charset="0"/>
                <a:cs typeface="Times New Roman" pitchFamily="18" charset="0"/>
              </a:rPr>
              <a:t>Česká republika - </a:t>
            </a:r>
            <a:r>
              <a:rPr lang="cs-CZ" sz="57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Hustopeče</a:t>
            </a:r>
            <a:endParaRPr lang="cs-CZ" sz="57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20000"/>
              </a:lnSpc>
            </a:pPr>
            <a:endParaRPr lang="cs-CZ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://t1.gstatic.com/images?q=tbn:ANd9GcTipinAqADwcoP-ynNeMyUWhWnOUR8gfyI1_ePWHKjnzM1q0VkfI30Wc5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628800"/>
            <a:ext cx="1117017" cy="737234"/>
          </a:xfrm>
          <a:prstGeom prst="rect">
            <a:avLst/>
          </a:prstGeom>
          <a:noFill/>
        </p:spPr>
      </p:pic>
      <p:pic>
        <p:nvPicPr>
          <p:cNvPr id="7172" name="Picture 4" descr="http://t0.gstatic.com/images?q=tbn:ANd9GcQ7u5hdOZ1limy95tGXlGoaH6JHTtU1kEvbElRHUYV2mhZYetQq0O96pw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2636912"/>
            <a:ext cx="1117017" cy="737234"/>
          </a:xfrm>
          <a:prstGeom prst="rect">
            <a:avLst/>
          </a:prstGeom>
          <a:noFill/>
        </p:spPr>
      </p:pic>
      <p:pic>
        <p:nvPicPr>
          <p:cNvPr id="7174" name="Picture 6" descr="http://t3.gstatic.com/images?q=tbn:ANd9GcRIwBmsDxb0JGN3Q4RdvOj9H39KvZMyaY89g3Wrb0zDHjfWlNJePFvxZ-0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3501008"/>
            <a:ext cx="1152128" cy="684075"/>
          </a:xfrm>
          <a:prstGeom prst="rect">
            <a:avLst/>
          </a:prstGeom>
          <a:noFill/>
        </p:spPr>
      </p:pic>
      <p:pic>
        <p:nvPicPr>
          <p:cNvPr id="7176" name="Picture 8" descr="http://t0.gstatic.com/images?q=tbn:ANd9GcRsG6jhya8nCfrloIPGlCeb-htpdzV-e9AcOTIkwqArpKu79VoAtD5T6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0152" y="4437112"/>
            <a:ext cx="1143567" cy="788668"/>
          </a:xfrm>
          <a:prstGeom prst="rect">
            <a:avLst/>
          </a:prstGeom>
          <a:noFill/>
        </p:spPr>
      </p:pic>
      <p:pic>
        <p:nvPicPr>
          <p:cNvPr id="7178" name="Picture 10" descr="http://t3.gstatic.com/images?q=tbn:ANd9GcRedspXYOWHHARFCe85AmH0molxkS11VFMnynm3wpeXVTfm_kynvsb9v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0152" y="5517232"/>
            <a:ext cx="1206992" cy="792088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7308304" y="2060848"/>
            <a:ext cx="18356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září</a:t>
            </a:r>
          </a:p>
          <a:p>
            <a:pPr algn="ctr"/>
            <a:r>
              <a:rPr lang="cs-CZ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2012</a:t>
            </a:r>
          </a:p>
          <a:p>
            <a:pPr algn="ctr"/>
            <a:r>
              <a:rPr lang="cs-CZ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</a:p>
          <a:p>
            <a:pPr algn="ctr"/>
            <a:r>
              <a:rPr lang="cs-CZ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červen </a:t>
            </a:r>
          </a:p>
          <a:p>
            <a:pPr algn="ctr"/>
            <a:r>
              <a:rPr lang="cs-CZ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2014</a:t>
            </a:r>
            <a:endParaRPr lang="cs-CZ" sz="4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9" grpId="0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3517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4738" y="3429000"/>
            <a:ext cx="4579263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1008"/>
            <a:ext cx="4658987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0"/>
            <a:ext cx="449999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44463"/>
            <a:ext cx="4427984" cy="3213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0432" y="3501009"/>
            <a:ext cx="4683568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0"/>
            <a:ext cx="478802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E:\PL - Potměšilová\PL - Potměšilová\IMG_46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2978955" cy="3971940"/>
          </a:xfrm>
          <a:prstGeom prst="rect">
            <a:avLst/>
          </a:prstGeom>
          <a:noFill/>
        </p:spPr>
      </p:pic>
      <p:pic>
        <p:nvPicPr>
          <p:cNvPr id="5123" name="Picture 3" descr="E:\PL - Potměšilová\PL - Potměšilová\IMG_4654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88640"/>
            <a:ext cx="3107535" cy="3882732"/>
          </a:xfrm>
          <a:prstGeom prst="rect">
            <a:avLst/>
          </a:prstGeom>
          <a:noFill/>
        </p:spPr>
      </p:pic>
      <p:pic>
        <p:nvPicPr>
          <p:cNvPr id="5124" name="Picture 4" descr="E:\PL - Potměšilová\PL - Potměšilová\IMG_46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933056"/>
            <a:ext cx="4032448" cy="2924944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2915816" y="404664"/>
            <a:ext cx="33123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 výroby tradičních domácích produktů se evidentně projevily      hospodyňky </a:t>
            </a:r>
          </a:p>
          <a:p>
            <a:pPr algn="ctr"/>
            <a:r>
              <a:rPr lang="cs-CZ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cs-CZ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 descr="E:\PL - Potměšilová\PL - Potměšilová\IMG_46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245" y="3933056"/>
            <a:ext cx="3899925" cy="29249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1160" y="3113584"/>
            <a:ext cx="499284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22" y="0"/>
            <a:ext cx="5244374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0"/>
            <a:ext cx="392392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789040"/>
            <a:ext cx="2160117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30026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435280" cy="5721499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 další večeře ve školní jídelně</a:t>
            </a:r>
            <a:endParaRPr lang="cs-CZ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4632325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75760"/>
            <a:ext cx="4644008" cy="3482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124744"/>
            <a:ext cx="3071763" cy="2302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4601195"/>
            <a:ext cx="3009431" cy="225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0" y="4077072"/>
            <a:ext cx="5220072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Závěrečná rozlučková </a:t>
            </a:r>
          </a:p>
          <a:p>
            <a:pPr algn="ctr"/>
            <a:r>
              <a:rPr lang="cs-CZ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večeře</a:t>
            </a:r>
            <a:endParaRPr lang="cs-CZ" sz="2400" dirty="0" smtClean="0">
              <a:latin typeface="Comic Sans MS" pitchFamily="66" charset="0"/>
            </a:endParaRPr>
          </a:p>
          <a:p>
            <a:pPr algn="ctr"/>
            <a:r>
              <a:rPr lang="cs-CZ" sz="2400" dirty="0">
                <a:latin typeface="Comic Sans MS" pitchFamily="66" charset="0"/>
              </a:rPr>
              <a:t> </a:t>
            </a:r>
            <a:r>
              <a:rPr lang="cs-CZ" sz="2400" dirty="0" smtClean="0">
                <a:latin typeface="Comic Sans MS" pitchFamily="66" charset="0"/>
              </a:rPr>
              <a:t>                    </a:t>
            </a:r>
            <a:endParaRPr lang="cs-CZ" sz="2400" dirty="0" smtClean="0">
              <a:latin typeface="Comic Sans MS" pitchFamily="66" charset="0"/>
              <a:sym typeface="Wingdings" pitchFamily="2" charset="2"/>
            </a:endParaRPr>
          </a:p>
          <a:p>
            <a:pPr algn="ctr"/>
            <a:endParaRPr lang="cs-CZ" dirty="0"/>
          </a:p>
        </p:txBody>
      </p:sp>
      <p:pic>
        <p:nvPicPr>
          <p:cNvPr id="6148" name="Picture 4" descr="E:\PL - Potměšilová\PL - Potměšilová\IMG_47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32040" cy="3699030"/>
          </a:xfrm>
          <a:prstGeom prst="rect">
            <a:avLst/>
          </a:prstGeom>
          <a:noFill/>
        </p:spPr>
      </p:pic>
      <p:pic>
        <p:nvPicPr>
          <p:cNvPr id="6149" name="Picture 5" descr="E:\PL - Potměšilová\PL - Potměšilová\IMG_47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14" y="1333485"/>
            <a:ext cx="4143386" cy="5524515"/>
          </a:xfrm>
          <a:prstGeom prst="rect">
            <a:avLst/>
          </a:prstGeom>
          <a:noFill/>
        </p:spPr>
      </p:pic>
      <p:pic>
        <p:nvPicPr>
          <p:cNvPr id="3076" name="Picture 4" descr="http://t1.gstatic.com/images?q=tbn:ANd9GcRSh8nJ44_tiYLovNRUAu4_IiBhSw1-uPNSuGg-k7GQNvSZ1uFCh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5373216"/>
            <a:ext cx="914400" cy="98072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</p:pic>
      <p:sp>
        <p:nvSpPr>
          <p:cNvPr id="8" name="Obdélník 7"/>
          <p:cNvSpPr/>
          <p:nvPr/>
        </p:nvSpPr>
        <p:spPr>
          <a:xfrm>
            <a:off x="4932040" y="260648"/>
            <a:ext cx="4211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...a bylo nám i najednou </a:t>
            </a:r>
          </a:p>
          <a:p>
            <a:pPr algn="ctr"/>
            <a:r>
              <a:rPr lang="cs-CZ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smutno...</a:t>
            </a:r>
            <a:endParaRPr lang="cs-CZ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5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5533292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021" y="3429001"/>
            <a:ext cx="457298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15685"/>
            <a:ext cx="4247456" cy="294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143926"/>
            <a:ext cx="3995936" cy="299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Autofit/>
          </a:bodyPr>
          <a:lstStyle/>
          <a:p>
            <a:r>
              <a:rPr lang="cs-CZ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5. den – </a:t>
            </a:r>
            <a:r>
              <a:rPr lang="cs-CZ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den</a:t>
            </a:r>
            <a:r>
              <a:rPr lang="cs-CZ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odjezdu a návratu domů</a:t>
            </a:r>
            <a:endParaRPr lang="cs-CZ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772816"/>
            <a:ext cx="8291264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cs-CZ" dirty="0" smtClean="0">
              <a:sym typeface="Wingdings" pitchFamily="2" charset="2"/>
            </a:endParaRP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7. 12. 2012</a:t>
            </a:r>
            <a:endParaRPr lang="cs-CZ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6551712" y="1844824"/>
            <a:ext cx="25922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600" dirty="0" smtClean="0">
                <a:solidFill>
                  <a:srgbClr val="FFFF00"/>
                </a:solidFill>
                <a:sym typeface="Wingdings" pitchFamily="2" charset="2"/>
              </a:rPr>
              <a:t>  </a:t>
            </a:r>
            <a:r>
              <a:rPr lang="cs-CZ" sz="12000" dirty="0" smtClean="0">
                <a:solidFill>
                  <a:srgbClr val="FFFF00"/>
                </a:solidFill>
                <a:sym typeface="Wingdings" pitchFamily="2" charset="2"/>
              </a:rPr>
              <a:t></a:t>
            </a:r>
            <a:endParaRPr lang="cs-CZ" sz="12000" dirty="0">
              <a:solidFill>
                <a:srgbClr val="FFFF00"/>
              </a:solidFill>
            </a:endParaRPr>
          </a:p>
        </p:txBody>
      </p:sp>
      <p:pic>
        <p:nvPicPr>
          <p:cNvPr id="39938" name="Picture 2" descr="http://www.cilichili.cz/img/edee/_cms/main-motive/clanky/791/title-vl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900820"/>
            <a:ext cx="4499992" cy="1957179"/>
          </a:xfrm>
          <a:prstGeom prst="rect">
            <a:avLst/>
          </a:prstGeom>
          <a:noFill/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908720"/>
            <a:ext cx="540028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3994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6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018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363272" cy="6597352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Příští setkání – v Rumunsku!</a:t>
            </a:r>
          </a:p>
          <a:p>
            <a:endParaRPr lang="cs-CZ" sz="4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cs-CZ" sz="4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cs-CZ" sz="40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cs-CZ" sz="4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sz="4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1"/>
            <a:ext cx="8784975" cy="606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Výbuch 1 4"/>
          <p:cNvSpPr/>
          <p:nvPr/>
        </p:nvSpPr>
        <p:spPr>
          <a:xfrm flipH="1">
            <a:off x="7956376" y="3501008"/>
            <a:ext cx="288032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Výbuch 1 5"/>
          <p:cNvSpPr/>
          <p:nvPr/>
        </p:nvSpPr>
        <p:spPr>
          <a:xfrm flipH="1">
            <a:off x="6084168" y="2636912"/>
            <a:ext cx="288032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8" name="Přímá spojovací šipka 7"/>
          <p:cNvCxnSpPr/>
          <p:nvPr/>
        </p:nvCxnSpPr>
        <p:spPr>
          <a:xfrm>
            <a:off x="6300192" y="2852936"/>
            <a:ext cx="1800200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577064" cy="641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Výbuch 1 4"/>
          <p:cNvSpPr/>
          <p:nvPr/>
        </p:nvSpPr>
        <p:spPr>
          <a:xfrm>
            <a:off x="6804248" y="1628800"/>
            <a:ext cx="288032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Výbuch 1 5"/>
          <p:cNvSpPr/>
          <p:nvPr/>
        </p:nvSpPr>
        <p:spPr>
          <a:xfrm flipH="1">
            <a:off x="6372200" y="1988840"/>
            <a:ext cx="360040" cy="432048"/>
          </a:xfrm>
          <a:prstGeom prst="irregularSeal1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7" name="Výbuch 1 6"/>
          <p:cNvSpPr/>
          <p:nvPr/>
        </p:nvSpPr>
        <p:spPr>
          <a:xfrm>
            <a:off x="5220072" y="1988840"/>
            <a:ext cx="360040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8" name="Výbuch 1 7"/>
          <p:cNvSpPr/>
          <p:nvPr/>
        </p:nvSpPr>
        <p:spPr>
          <a:xfrm>
            <a:off x="323528" y="4005064"/>
            <a:ext cx="360040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9" name="Výbuch 1 8"/>
          <p:cNvSpPr/>
          <p:nvPr/>
        </p:nvSpPr>
        <p:spPr>
          <a:xfrm flipH="1">
            <a:off x="8244408" y="2852936"/>
            <a:ext cx="288032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11" name="Přímá spojovací šipka 10"/>
          <p:cNvCxnSpPr>
            <a:stCxn id="8" idx="3"/>
          </p:cNvCxnSpPr>
          <p:nvPr/>
        </p:nvCxnSpPr>
        <p:spPr>
          <a:xfrm flipH="1" flipV="1">
            <a:off x="611560" y="4077072"/>
            <a:ext cx="72008" cy="1495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5364088" y="2132856"/>
            <a:ext cx="1080120" cy="7200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>
            <a:off x="6588224" y="2204864"/>
            <a:ext cx="1728192" cy="7920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šipka 29"/>
          <p:cNvCxnSpPr/>
          <p:nvPr/>
        </p:nvCxnSpPr>
        <p:spPr>
          <a:xfrm flipV="1">
            <a:off x="6588224" y="1844827"/>
            <a:ext cx="360040" cy="21602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bdélník 32"/>
          <p:cNvSpPr/>
          <p:nvPr/>
        </p:nvSpPr>
        <p:spPr>
          <a:xfrm>
            <a:off x="-180528" y="5733256"/>
            <a:ext cx="9577064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cs-CZ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Eixo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Aveiro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cs-C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Portugalsko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–</a:t>
            </a:r>
            <a:r>
              <a:rPr lang="cs-CZ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Straubing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Německo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cs-CZ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Cieszyn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Polsko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- </a:t>
            </a:r>
            <a:r>
              <a:rPr lang="cs-CZ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Sfantu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Gheorghe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Rumunsko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cs-CZ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bdélník 33"/>
          <p:cNvSpPr/>
          <p:nvPr/>
        </p:nvSpPr>
        <p:spPr>
          <a:xfrm>
            <a:off x="-180528" y="1"/>
            <a:ext cx="432048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My</a:t>
            </a:r>
            <a:r>
              <a:rPr lang="cs-CZ" sz="28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– Česká republika - </a:t>
            </a:r>
            <a:r>
              <a:rPr lang="cs-C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Hustopeče</a:t>
            </a:r>
            <a:endParaRPr lang="cs-CZ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Přímá spojovací šipka 18"/>
          <p:cNvCxnSpPr/>
          <p:nvPr/>
        </p:nvCxnSpPr>
        <p:spPr>
          <a:xfrm flipH="1" flipV="1">
            <a:off x="3347864" y="1844824"/>
            <a:ext cx="3168352" cy="2880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 flipH="1">
            <a:off x="539552" y="1916832"/>
            <a:ext cx="2808312" cy="223224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ěticípá hvězda 28"/>
          <p:cNvSpPr/>
          <p:nvPr/>
        </p:nvSpPr>
        <p:spPr>
          <a:xfrm>
            <a:off x="3347864" y="1700808"/>
            <a:ext cx="288032" cy="216024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allAtOnce" animBg="1"/>
      <p:bldP spid="34" grpId="0" build="allAtOnce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577064" cy="6419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Výbuch 1 4"/>
          <p:cNvSpPr/>
          <p:nvPr/>
        </p:nvSpPr>
        <p:spPr>
          <a:xfrm>
            <a:off x="6804248" y="1628800"/>
            <a:ext cx="288032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Výbuch 1 5"/>
          <p:cNvSpPr/>
          <p:nvPr/>
        </p:nvSpPr>
        <p:spPr>
          <a:xfrm flipH="1">
            <a:off x="6300192" y="1988840"/>
            <a:ext cx="360040" cy="432048"/>
          </a:xfrm>
          <a:prstGeom prst="irregularSeal1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7" name="Výbuch 1 6"/>
          <p:cNvSpPr/>
          <p:nvPr/>
        </p:nvSpPr>
        <p:spPr>
          <a:xfrm>
            <a:off x="5220072" y="1988840"/>
            <a:ext cx="360040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8" name="Výbuch 1 7"/>
          <p:cNvSpPr/>
          <p:nvPr/>
        </p:nvSpPr>
        <p:spPr>
          <a:xfrm>
            <a:off x="323528" y="4005064"/>
            <a:ext cx="360040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9" name="Výbuch 1 8"/>
          <p:cNvSpPr/>
          <p:nvPr/>
        </p:nvSpPr>
        <p:spPr>
          <a:xfrm flipH="1">
            <a:off x="8244408" y="2852936"/>
            <a:ext cx="288032" cy="36004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11" name="Přímá spojovací šipka 10"/>
          <p:cNvCxnSpPr>
            <a:stCxn id="8" idx="3"/>
          </p:cNvCxnSpPr>
          <p:nvPr/>
        </p:nvCxnSpPr>
        <p:spPr>
          <a:xfrm flipH="1" flipV="1">
            <a:off x="611560" y="4077072"/>
            <a:ext cx="72008" cy="1495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V="1">
            <a:off x="539552" y="2204865"/>
            <a:ext cx="5976664" cy="194421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>
            <a:off x="5436096" y="2132856"/>
            <a:ext cx="10081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 flipH="1" flipV="1">
            <a:off x="6444208" y="2132856"/>
            <a:ext cx="1872208" cy="8640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šipka 29"/>
          <p:cNvCxnSpPr/>
          <p:nvPr/>
        </p:nvCxnSpPr>
        <p:spPr>
          <a:xfrm flipH="1">
            <a:off x="6516216" y="1844824"/>
            <a:ext cx="360040" cy="2880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bdélník 32"/>
          <p:cNvSpPr/>
          <p:nvPr/>
        </p:nvSpPr>
        <p:spPr>
          <a:xfrm>
            <a:off x="-180528" y="5733256"/>
            <a:ext cx="9577064" cy="1077218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ctr"/>
            <a:r>
              <a:rPr lang="cs-CZ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Eixo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Aveiro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cs-C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Portugalsko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–</a:t>
            </a:r>
            <a:r>
              <a:rPr lang="cs-CZ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Straubing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Německo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cs-CZ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Cieszyn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Polsko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- </a:t>
            </a:r>
            <a:r>
              <a:rPr lang="cs-CZ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Sfantu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Gheorghe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cs-C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Rumunsko</a:t>
            </a:r>
            <a:r>
              <a:rPr lang="cs-C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cs-CZ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bdélník 33"/>
          <p:cNvSpPr/>
          <p:nvPr/>
        </p:nvSpPr>
        <p:spPr>
          <a:xfrm>
            <a:off x="179512" y="0"/>
            <a:ext cx="3312368" cy="1877437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ctr"/>
            <a:endParaRPr lang="cs-CZ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cs-CZ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 v červnu u nás, </a:t>
            </a:r>
          </a:p>
          <a:p>
            <a:pPr algn="ctr"/>
            <a:r>
              <a:rPr lang="cs-C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 Hustopečích !!!</a:t>
            </a:r>
          </a:p>
          <a:p>
            <a:pPr algn="ctr"/>
            <a:endParaRPr lang="cs-CZ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3010" name="Picture 2" descr="http://akce.o106.com/files/hustopec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2880320"/>
          </a:xfrm>
          <a:prstGeom prst="rect">
            <a:avLst/>
          </a:prstGeom>
          <a:noFill/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25552"/>
            <a:ext cx="914400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bdélník 6"/>
          <p:cNvSpPr/>
          <p:nvPr/>
        </p:nvSpPr>
        <p:spPr>
          <a:xfrm>
            <a:off x="1907704" y="3212976"/>
            <a:ext cx="4680520" cy="1323439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r>
              <a:rPr lang="cs-CZ" sz="4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Všude dobře, </a:t>
            </a:r>
          </a:p>
          <a:p>
            <a:r>
              <a:rPr lang="cs-CZ" sz="4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doma nejlíp!!!</a:t>
            </a:r>
            <a:endParaRPr lang="cs-CZ" sz="4000" b="1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5" name="AutoShape 7" descr="data:image/jpeg;base64,/9j/4AAQSkZJRgABAQAAAQABAAD/2wCEAAkGBg8PEA8PDQ8QDQ0PEBAPDw0PEBAPEA8PFBAVFBQQFBQXHCYeFxkjGRQUIC8gIycpLSwuFR4xNTAqNSYrLCkBCQoKDgwOGg8PGikkHB8sLDUpKSwqKSwsNSksKiksLCwsLCksKSwsLjAsLCw1KSwsLCwsLC8pLCoqLCkpLDUpKf/AABEIAMIBAwMBIgACEQEDEQH/xAAcAAACAgMBAQAAAAAAAAAAAAAAAQMEAgUGBwj/xABIEAACAgEBBAUGCQcLBQAAAAABAgADEQQFEiExBhNBUWEHIjJxgZEUQlJicoKSobEzQ1Njc6LBFSMkNERUk6PR0/Bkg7LC4f/EABsBAQACAwEBAAAAAAAAAAAAAAACBAEDBQcG/8QAMhEAAgEDAQYDBwUAAwAAAAAAAAECAwQRBRITITFBUWFxgQYiMpGh4fAUUrHB0RYjM//aAAwDAQACEQMRAD8A9whCKAOKEIA4YgI4AsQxHCALEMRwgCxDETOAMngBzJ5Ad81VnSBW4aZG1J5b6kJSD+1bg31d6QnUjBZk8DBtYTQ2PqrPTuWgfI06gt7bbAfuUSBtkVN+UDXn9dZZaD7GOPunLq6tQp/Dlk1Bs3d+1tPXwsvprPc9qJ+Jlc9J9D/fNN/j1n+MoVaCpPydVafQrRfwEmOe8+8znT1/HKn9fsT3RbTpHom4Lq9MT3C+rPuzL1dqsMqwYd6kEfdNDZSG4MAw7mAb8ZRfYmnJyKK0b5da9U32kwfvkF7RxXx036MzufE66PE5FaLq/wAhq76/mWEamv1Ys873MJaq6Ramv+sacXL+l0hO96zTYc/ZZp0rfW7Stw2tl+PD7EHTkjpMQxKeztsUagFqLFs3Th14q6HudGwyHwIEuZnYTTWUawxDEcJkCxDEcIAsRTIzGAOEIoA4QzFAGI4hCABhAxQBxQhAGI4hHACEIiYAEyhrdrBG6upeuv59WDgIDyaxuSD3k9gMr6rXPcTXp23UU4s1IwcEHilWeBbvbkvLieAz02lWtd1BujJJ5kljzZieLE95lC5u1T92PFklEqvoWtO9qm645yKQMUIfBPjnxbPgBylrc/09kk3YYnz1ac6jzN5NyRHuxbsl3Yt2c6oiSIisxKyfExIlKZJEBWYMssFZiVlKoTKzJI2SWisjZZTkyRrtVs5LCrkFbVGEvrY13J4LYOOPDiPAyxpdv3afhrB19A/tdaYsrHffUvZ3ugx3qoyZKUmBWdOw1evaP3XmPZ/nAhKmpHQ0alXVWrZXRgGV1IZWU8iCOYks42pbdKzWaQAox3rdHkKlh7XqJ4VW+5W7cHzp0uzNpV6isWVMSvFSGBV0ccGR1PFWHaDPQ7DUaV7Dag+PVdUVJQcS7CKOdEgIwgYoA4o4oA4QhAAQgIQAhCLEAcIsQxAGI4hHAETNPrtSbnaiolUU4vtXgf2KHsbB4n4oIxxPCxtbWsu7VUQL7chTjIrQenaR3DIx3kqJHpdOtaqieiO8kkknJYntJJJJ7cmc+7ud2tlc2SisklNIUBUUKigBVUABQBgADsEkxATOcnxNhhiGJlMHsCgkkAAEkkgAAcyT3StNEkBinPV+UTZLW9Su0NObM7uN/Ck9wc+affOgBlOtTnD4lgkmIzEzIzEzm1CSFMTMjMDKNQmhGYkTX7Z6SaPRANrNRXpw3oh285voqOJ90NkdINLrFL6O+vUKODGtgSp+cOY9srzt6uxvNl7PfDx8zKa5FwrMGWTRMsqZJFYrKTrZRYdTphvWYAuoyANUgGAvHgLR8Vu30TwIK7FlkbLLtpd1LaoqlN8URlFSWGbvQa+u+tLqm3q7BlTgg+IIPEEEEEHiCCJaE4/Tar4Hf1mcaXUOBqB2VXHCrqB3Bjuq3jut8onr1nqdheQvKKqR9fMoyjsvAGAgYhLxEI4YixAHFDEIAxCAhACKEIA4o4oAxMLrAqlmIVVBJJ4AAcST4TMTUbft3+q0w/PMWs/YV4L/AGiUT6/hNdSoqcXJ9DKWSDQMbC2ocENdgop5pQM9WmOwnJYjsLeEvrIlP3yVZ8lKs6k3Jm9LBmJlMRHmS3gwOeI+Xnps4cbL07lU3Fs1ZU4LlvOSk+AGGI7d5e6e2T5K6fa03bT2hY3M6q1R4Krbij2BQPZL+nQU6jk+hCfBGgBnuvkL6avej7O1Dl3oTrNMzHLdQCA1WTz3crjwJHITwmdd5J9YatsaEj49jVHxV0Zf4zq31JVaEk+iyvQhF4Z9RmYmPMRnnlRltCM1vSDbFej01+qt9CitnI+UeSoPEsQPbNiZ5x5dtYU2WEH57U1I30VDPj3ge6RtaKr3EKb5N8fISeE2eFbd27frb7NTqXL22HJPYq9iKOxQOAEl6NdIr9Bqa9Tp2IZT5yZ821PjVsO0EfwPZNSYCemulBw3bXu4xjwKeep9e7L2imppq1FJzVdWliHtwyg4PjLc4XyL6s2bJpDceqtuqHq398f+ZndTx2+oKhcTpLlFs6EXlJmDCRMJOZGwlVMyVb6VdWVwGRlKsp4hlIwynwIOJb6Ma9ir6a1i1um3VDtxNtDZ6q095wGU/OrbvEhaUrruouo1PJVYUXns6i1lXeP0LOrbPYC0+m0C+dC4UJP3Z8PXoaascrJ2EUYMU9JKY4QigDijigDEcQhACEIoA4RQgDnPh+s1Gos7EK6ZPUg33/efH1JvrHCgs3BQCSe4DiZzexs9TWzelYDc/wBO1ja33v8AdONq9XYoqP7n/BsprLNkskEiWSrPmFUNxnmGZjmPMlvAMmfJ3lD0Bo2ptCthj+k2Ovilh6xT9lx759XzyDy4dA7NRu7S0lZsetBXqq0GWNa+jcB24zg+GDyBnU0q5jCq4y6ohOPA8MnY+STQm7a+jwOFTPcx7lRCc+/HvnIBOOO3ljtz3T3/AMi3QSzRVWazVIa9TqVC11sMPVRwbzh2FjunHMBR3mdvUbiNC3k2+LWEaoLLPTsxGERnnM5FsDPO/LloTZsouoz1GoqsbwU5rz72X3z0OUtr7Mr1VF2nuGarq2rfvAYcx4jmPVMWtyqFxCq+SfHyMyWU0fIBEBNz0p6LajZuoejUqRgk12geZcmeDoeR9XYeBk3Q7ojftPUJTSpFYIN1+PNpr7WJ7+4cyZ6i69NU965LZxnPTBSw84PcfI3oTVsmgsMG57bgD8kvuqfaEz7Z3Eg0OjSmuumobtdSJWi9yqoUD3CTzx69r7+4nV/c2zoRWFgJiwmURlQyQMJW1WmWxHrf0bFZG9TKVP4y20hcTfTk4tNGGbLo5rWu0tLv+VCmu3PPra2Nb/vKZs5z3Rd8WaynsFqXr9G6sb3+ZXYfbOgnsNrW31GFTukc+Sw8DhCKWTA4QigDEcQhACEIQAijgIBr+kNu7pNUw5imwD1lSP4ylUu6Ao5KAo9QGB+EsdKT/Q7/AFKPe6iQZ4n1mfLa/PEoLzN9LqTKZKpkKmSKZ83tm7BnmGYsxZmd4YwZTGGYEyLmZwUF2BoxZ1y6XTi/n1oprD5797Gcy9DMU11K0pc2EgigTEZTnIkBmJjiJlSciSK+s2fTeu5fVXcnPctRXXPfgiGk0NVK7lNSU1jjuVoqLnvwJPCQ3s9nZy8dsmcBCEJqMhAwhBgieQtJ2kLTZEwYbGO7rnH6TSA/4d5/3J005fZ39fp8dLqfuspx+M6eeqaHLasafr/LKVX4hmEITsmsIo4oAxCAhACEDFAHCEUA1XSof0LVeFZb7OG/hKwbiT3kmbbaem62i6rtsqsQetkIH4zndl6nrKaX+XVW3tKDP35nyXtImt3LzRvo9TYqZKpkCmSqZ8jtljBJmLMxLTjvKVtqxKE0OkY/yhtFxp6FRiHRCR1tvDiFC5GfE9xm+3g69RU49evZdzDeDs96GZX0dHV1117xfq0RN9iSzbqgbxJ5k4k2ZonPDaRkeYRZizNMpmRxZhFmV5TM4AmKEJobySCEITACLMc4npLtCzZ+09JrLLH/AJP1VfwHUZZurou3t+q0jkM8s9waW7S2/UScE+OG14tdCMng7aEWYzKrWODMkbSF5K8haTiCPZYzr0+ZpLj9u6sf+pnTznOjy72r1T/o6tPT7WNlp+5k986Oer6NDYsqafb+WUKjzJjhCKdYgOEIoAxCAjgCMIQgBFHFAAzkNCnVtfRy6i+xVH6qw9dX7ALN36k7CcxtyrqtXVbyTU19Qx/X171lf2kNo+qB2zh67buraNrnHj/v0NtJ4kWEMp7b29VoqTfqOs6sMqnqq2sbLHA80dnjJ0aTI083hUipJzWV1WcfUt47HHP5QtTqhubI2Zqr3PAajVIdNpk+cxJy2O4ETnfJvtAttfaFe1fO2wMrXax8wVL6dVK8lGMMMc1z459XBnlflg6OW1PTtrQ5TUacoLyvMBT/ADd3jj0T4EeM7+n3VCs5WsYqG2sJ5y89E32ZqmmuJ6sI5zPQbppTtTTC1MJemF1FGeNdneO3cPMH2cxOkzODcU50Kjp1Fho2p5WUPMMxZhKrmyQQhCQAQhCYMhCEIATR9Nb9JXoNU2vUWaUVkPWTg2N8RFPYxbGD2Hj2Tc2WBQSxAABJJIAAAySSeXDM8S6Tbat6R7Rp2doiRoKXLNaM4YLws1J8AMhQflfOna0izlXqqo3iEOMpdsf2aqksLBs/J/0j2zRoarbNG+0dn+ctXVsDq6kQ7vBT+UTmAOfDnidpsfyh6XVXJplq1dOofe8y/TPWFKqWIZuQ5c50Gh0NdFVdNK7lNSLWijsVRgf88TJmPiZK7vba4nKTpYbzhp48srin9BGLS5kbGRNxmbGa/art1ZSvhdeVoq8HsON71Ku858EM59Ck6tSMI828Em8G26I15oe/+83WXj9nkV1f5daH2zeSHSaZakStBhK1VFHcqgAD3CTT2CjTVOnGC5JJfIoN5eQhCE2mAijhAARxCEAIo4QBf/IRxQBzX7d2d8IoetSEs4PU5+JchDVt6gwGfDM2AhiRlFSWHyYOS0Gr61FfdKMch6zzrsUlXqPirBh7M9stoZBtnS/Br+uHDT6plW3uq1OAqWeCuAEPcwT5RkitPKtVsXZ13Do+K8i9TltIsqYrqldWR1Do6lWVhlWUjBUjtBBMwVpKpnJTcXlGw8G6U9HdX0c1q67ZzN8DdsKTllUHidNcO1e4nngdonqPQnyg6XaqDqyKtUozZpXPnjhxZD8dfEcR2zo9Zoq763quRbarFKvW4yrKewj/AJyniHTTyS6nQudXsk2W0Id8IhPwnTkccqRxdR3jiO0ds+ro3Fvq1NUrl7NVcp9/B/nkaGnB5XI91Bjnh/RXy5X0gVbTqOpRcL8Irwl4+kvoufce/M9R2H082brQPg+rqLn81YeqtHhuPg+7I8ZyLzRru1fvRzHuuK+xsjUjI38Isx5nIcWuZMIRZlbX7To06l9RdXQoGd611QY9slCnKbxFZGS1K+t11VFb232JVUg3msdgqqPEzz7pH5cNDQCuiVtdbyDYNdAP0j5zewe2ecNbtnpJeF8561OcDNek047z4+9jPorLQK01vLn3ILm3z+3qaZVVyjxZuem/lF1G17Rs7ZSP1FjbnAEW6og8j8ivtwfWcch6Z5Pug1eytPunD6u3Dai0ciRyrU/IXJ9Zye7B0G8num2VWdz+e1TjFupYYJHyEHxVz7T2zqiZHUtSpun+ktFimub6yZmEH8UuYEyJjGzSMtPn4o2mLmR7GoN+qa381pN6pD8rUuB1jD6CYTPe7jskGuvcbldGDqbm3KQeIBxlrW+ag849+AObCdLszZyaemumvO6gxk+kxzlnY9pLEk+JM+09m7Byn+pnyXw+fVletPoWoo4p90VRxRxQBxRxQBiEBCABhAwgBFHFAGI4hHAK+t0iXI9Vqh67FKOp5MpGCJytQfT2HTXszMAWovb+0UjnvH9KuQGHbwbtOOylHauyk1NZrsyMEOlinFlVg9GxD2MP9QcgnPM1LT4XtLYfNcmThLZeTUK0kVprq7bKnGn1WBcQTXYo3atUoHF0+Sw+NXzHMZXiLitPMLq1qW1R06iw0XYyT4oshplIA0zDSnyJHMdKfJps/aJL21dRqD/aaMI5Pe49F/aM+M8w255CtfUSdHZVrE7FJ6i33N5p+17J7yGjzOxaa5d2q2YyzHs+P3NcqcWfM3wDpBoOCrtHTgfozfufukgiZL0928vD4Vqx9JMn71n0vCdX/kkJ8alCLf53RDcvoz5nPSDpBqfNF20bM9lfXKD9gCWND5LNtaxg1tLVZPG3V2bmPHByx9gn0jmKRl7TSisUKUY/nhgbnuzy3o75CNLUQ+0Lm1bjj1VeaqvafSb7p6XotDVRWtVFaU1JwWutQij1ASYtEWnButRubt/9sm/Dp8jbGKjyMiZGzRM0jLSkkZGzStrNWtSl3OFXHIEsSThVUDizEkAAcyQIavWJUpext1RgciSWPAKqjizE8ABxMn2NsZ7HXU6pdxlydPpiQeoyMGx8cDcQSOBwgJA4lmPc0vSp3s+0Fzf9LxNc5qKLHR7ZDJvanUKBqbVChODDT05yKAe09rEc28FXG8EAI56dSpRpQUILCRTby8iMIzFNhgIQigDMUcUAYjiEcAUUcUAI4oQBiOIRwAixHCAVNobLq1FZruXfQ4ParKw5OrDirA8QRgic1q6L9Hnr96/TdmrVc2Vj/qEUcv1ijHeF5nsJiVlG9sKN5DZqLyfVEoyceRzNVoYBlIZWAKspDKwPIgjgR4iSK0l1nRZcs+jf4JYx3mQKH09jHmXpyACflIVPiZrbbrqP63Q9aj8/Tvaij1kqN9PrLjxnwd7oFxQy4Laj4c/kWo1Uy+HmQeVNPqksXeqdbUPxq2Dj3iSh58/Km4vDRtyWN+G9IN6PekNkE29FvSLfiLxsglLTAtMN6Um2tWWNdW9qbRzq069a4PzyPNr+sRLFK3qVXinFt+BhtIvM0p36/wA/qaUbUajGeoTAKg8msY8Kl8W4nsBljT7E1V/G9/gdX6Klg+oYfOt9Gv1ICfnCb3Z+zKdOnV0VitMkkDOWbtZieLMe88Z9XYezcm1O54LsufqaJ1uxr9k9HdxxqNSy3akA7gUEVacEcVqU8cnkXPnH5o82boLiZQn21KlClFQgsJFdvIQhCbDATGMwgChHFAHFHFAGIQEIAQhFAHFHFAGI5jHAHCKKAZQiigDhCKAazW9G9Jcxd6VFp53VlqbT9dCCfbKVnRewfkdbcvzb0q1C47skK/706CErVrSjW/8ASCfmiSk0cy2xdcDwfSWjvK30n3ZcRHZu0P0WlPiNTb/tTp8QnPlodjLju/q/9JbyXc5j+Stefi6RP+7dZ9wrX8ZIvR3VN+U1ddY7RRpxvexrXYfuzo4Yk4aNZQ4qmvXL/sOpLuaROiOnP5c3ao919rMn+GuE/dm40+nStQlaLWg5IihVHqA4TOE6NOlCmsQSXksEG8jjmMJtMGUMxQgDhMYQDKKEUAZhCKAOKOKAMRxZhAHFCEAIQhACEIQAjhCAKEIQAjhCAKEIQAjhCAEUIQAhCEAIRwgChCEAI4QgChHCAKEIQBxQhAHCEI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43017" name="AutoShape 9" descr="data:image/jpeg;base64,/9j/4AAQSkZJRgABAQAAAQABAAD/2wCEAAkGBg8PEA8PDQ8QDQ0PEBAPDw0PEBAPEA8PFBAVFBQQFBQXHCYeFxkjGRQUIC8gIycpLSwuFR4xNTAqNSYrLCkBCQoKDgwOGg8PGikkHB8sLDUpKSwqKSwsNSksKiksLCwsLCksKSwsLjAsLCw1KSwsLCwsLC8pLCoqLCkpLDUpKf/AABEIAMIBAwMBIgACEQEDEQH/xAAcAAACAgMBAQAAAAAAAAAAAAAAAQMEAgUGBwj/xABIEAACAgEBBAUGCQcLBQAAAAABAgADEQQFEiExBhNBUWEHIjJxgZEUQlJicoKSobEzQ1Njc6LBFSMkNERUk6PR0/Bkg7LC4f/EABsBAQACAwEBAAAAAAAAAAAAAAACBAEDBQcG/8QAMhEAAgEDAQYDBwUAAwAAAAAAAAECAwQRBRITITFBUWFxgQYiMpGh4fAUUrHB0RYjM//aAAwDAQACEQMRAD8A9whCKAOKEIA4YgI4AsQxHCALEMRwgCxDETOAMngBzJ5Ad81VnSBW4aZG1J5b6kJSD+1bg31d6QnUjBZk8DBtYTQ2PqrPTuWgfI06gt7bbAfuUSBtkVN+UDXn9dZZaD7GOPunLq6tQp/Dlk1Bs3d+1tPXwsvprPc9qJ+Jlc9J9D/fNN/j1n+MoVaCpPydVafQrRfwEmOe8+8znT1/HKn9fsT3RbTpHom4Lq9MT3C+rPuzL1dqsMqwYd6kEfdNDZSG4MAw7mAb8ZRfYmnJyKK0b5da9U32kwfvkF7RxXx036MzufE66PE5FaLq/wAhq76/mWEamv1Ys873MJaq6Ramv+sacXL+l0hO96zTYc/ZZp0rfW7Stw2tl+PD7EHTkjpMQxKeztsUagFqLFs3Th14q6HudGwyHwIEuZnYTTWUawxDEcJkCxDEcIAsRTIzGAOEIoA4QzFAGI4hCABhAxQBxQhAGI4hHACEIiYAEyhrdrBG6upeuv59WDgIDyaxuSD3k9gMr6rXPcTXp23UU4s1IwcEHilWeBbvbkvLieAz02lWtd1BujJJ5kljzZieLE95lC5u1T92PFklEqvoWtO9qm645yKQMUIfBPjnxbPgBylrc/09kk3YYnz1ac6jzN5NyRHuxbsl3Yt2c6oiSIisxKyfExIlKZJEBWYMssFZiVlKoTKzJI2SWisjZZTkyRrtVs5LCrkFbVGEvrY13J4LYOOPDiPAyxpdv3afhrB19A/tdaYsrHffUvZ3ugx3qoyZKUmBWdOw1evaP3XmPZ/nAhKmpHQ0alXVWrZXRgGV1IZWU8iCOYks42pbdKzWaQAox3rdHkKlh7XqJ4VW+5W7cHzp0uzNpV6isWVMSvFSGBV0ccGR1PFWHaDPQ7DUaV7Dag+PVdUVJQcS7CKOdEgIwgYoA4o4oA4QhAAQgIQAhCLEAcIsQxAGI4hHAETNPrtSbnaiolUU4vtXgf2KHsbB4n4oIxxPCxtbWsu7VUQL7chTjIrQenaR3DIx3kqJHpdOtaqieiO8kkknJYntJJJJ7cmc+7ud2tlc2SisklNIUBUUKigBVUABQBgADsEkxATOcnxNhhiGJlMHsCgkkAAEkkgAAcyT3StNEkBinPV+UTZLW9Su0NObM7uN/Ck9wc+affOgBlOtTnD4lgkmIzEzIzEzm1CSFMTMjMDKNQmhGYkTX7Z6SaPRANrNRXpw3oh285voqOJ90NkdINLrFL6O+vUKODGtgSp+cOY9srzt6uxvNl7PfDx8zKa5FwrMGWTRMsqZJFYrKTrZRYdTphvWYAuoyANUgGAvHgLR8Vu30TwIK7FlkbLLtpd1LaoqlN8URlFSWGbvQa+u+tLqm3q7BlTgg+IIPEEEEEHiCCJaE4/Tar4Hf1mcaXUOBqB2VXHCrqB3Bjuq3jut8onr1nqdheQvKKqR9fMoyjsvAGAgYhLxEI4YixAHFDEIAxCAhACKEIA4o4oAxMLrAqlmIVVBJJ4AAcST4TMTUbft3+q0w/PMWs/YV4L/AGiUT6/hNdSoqcXJ9DKWSDQMbC2ocENdgop5pQM9WmOwnJYjsLeEvrIlP3yVZ8lKs6k3Jm9LBmJlMRHmS3gwOeI+Xnps4cbL07lU3Fs1ZU4LlvOSk+AGGI7d5e6e2T5K6fa03bT2hY3M6q1R4Krbij2BQPZL+nQU6jk+hCfBGgBnuvkL6avej7O1Dl3oTrNMzHLdQCA1WTz3crjwJHITwmdd5J9YatsaEj49jVHxV0Zf4zq31JVaEk+iyvQhF4Z9RmYmPMRnnlRltCM1vSDbFej01+qt9CitnI+UeSoPEsQPbNiZ5x5dtYU2WEH57U1I30VDPj3ge6RtaKr3EKb5N8fISeE2eFbd27frb7NTqXL22HJPYq9iKOxQOAEl6NdIr9Bqa9Tp2IZT5yZ821PjVsO0EfwPZNSYCemulBw3bXu4xjwKeep9e7L2imppq1FJzVdWliHtwyg4PjLc4XyL6s2bJpDceqtuqHq398f+ZndTx2+oKhcTpLlFs6EXlJmDCRMJOZGwlVMyVb6VdWVwGRlKsp4hlIwynwIOJb6Ma9ir6a1i1um3VDtxNtDZ6q095wGU/OrbvEhaUrruouo1PJVYUXns6i1lXeP0LOrbPYC0+m0C+dC4UJP3Z8PXoaascrJ2EUYMU9JKY4QigDijigDEcQhACEIoA4RQgDnPh+s1Gos7EK6ZPUg33/efH1JvrHCgs3BQCSe4DiZzexs9TWzelYDc/wBO1ja33v8AdONq9XYoqP7n/BsprLNkskEiWSrPmFUNxnmGZjmPMlvAMmfJ3lD0Bo2ptCthj+k2Ovilh6xT9lx759XzyDy4dA7NRu7S0lZsetBXqq0GWNa+jcB24zg+GDyBnU0q5jCq4y6ohOPA8MnY+STQm7a+jwOFTPcx7lRCc+/HvnIBOOO3ljtz3T3/AMi3QSzRVWazVIa9TqVC11sMPVRwbzh2FjunHMBR3mdvUbiNC3k2+LWEaoLLPTsxGERnnM5FsDPO/LloTZsouoz1GoqsbwU5rz72X3z0OUtr7Mr1VF2nuGarq2rfvAYcx4jmPVMWtyqFxCq+SfHyMyWU0fIBEBNz0p6LajZuoejUqRgk12geZcmeDoeR9XYeBk3Q7ojftPUJTSpFYIN1+PNpr7WJ7+4cyZ6i69NU965LZxnPTBSw84PcfI3oTVsmgsMG57bgD8kvuqfaEz7Z3Eg0OjSmuumobtdSJWi9yqoUD3CTzx69r7+4nV/c2zoRWFgJiwmURlQyQMJW1WmWxHrf0bFZG9TKVP4y20hcTfTk4tNGGbLo5rWu0tLv+VCmu3PPra2Nb/vKZs5z3Rd8WaynsFqXr9G6sb3+ZXYfbOgnsNrW31GFTukc+Sw8DhCKWTA4QigDEcQhACEIQAijgIBr+kNu7pNUw5imwD1lSP4ylUu6Ao5KAo9QGB+EsdKT/Q7/AFKPe6iQZ4n1mfLa/PEoLzN9LqTKZKpkKmSKZ83tm7BnmGYsxZmd4YwZTGGYEyLmZwUF2BoxZ1y6XTi/n1oprD5797Gcy9DMU11K0pc2EgigTEZTnIkBmJjiJlSciSK+s2fTeu5fVXcnPctRXXPfgiGk0NVK7lNSU1jjuVoqLnvwJPCQ3s9nZy8dsmcBCEJqMhAwhBgieQtJ2kLTZEwYbGO7rnH6TSA/4d5/3J005fZ39fp8dLqfuspx+M6eeqaHLasafr/LKVX4hmEITsmsIo4oAxCAhACEDFAHCEUA1XSof0LVeFZb7OG/hKwbiT3kmbbaem62i6rtsqsQetkIH4zndl6nrKaX+XVW3tKDP35nyXtImt3LzRvo9TYqZKpkCmSqZ8jtljBJmLMxLTjvKVtqxKE0OkY/yhtFxp6FRiHRCR1tvDiFC5GfE9xm+3g69RU49evZdzDeDs96GZX0dHV1117xfq0RN9iSzbqgbxJ5k4k2ZonPDaRkeYRZizNMpmRxZhFmV5TM4AmKEJobySCEITACLMc4npLtCzZ+09JrLLH/AJP1VfwHUZZurou3t+q0jkM8s9waW7S2/UScE+OG14tdCMng7aEWYzKrWODMkbSF5K8haTiCPZYzr0+ZpLj9u6sf+pnTznOjy72r1T/o6tPT7WNlp+5k986Oer6NDYsqafb+WUKjzJjhCKdYgOEIoAxCAjgCMIQgBFHFAAzkNCnVtfRy6i+xVH6qw9dX7ALN36k7CcxtyrqtXVbyTU19Qx/X171lf2kNo+qB2zh67buraNrnHj/v0NtJ4kWEMp7b29VoqTfqOs6sMqnqq2sbLHA80dnjJ0aTI083hUipJzWV1WcfUt47HHP5QtTqhubI2Zqr3PAajVIdNpk+cxJy2O4ETnfJvtAttfaFe1fO2wMrXax8wVL6dVK8lGMMMc1z459XBnlflg6OW1PTtrQ5TUacoLyvMBT/ADd3jj0T4EeM7+n3VCs5WsYqG2sJ5y89E32ZqmmuJ6sI5zPQbppTtTTC1MJemF1FGeNdneO3cPMH2cxOkzODcU50Kjp1Fho2p5WUPMMxZhKrmyQQhCQAQhCYMhCEIATR9Nb9JXoNU2vUWaUVkPWTg2N8RFPYxbGD2Hj2Tc2WBQSxAABJJIAAAySSeXDM8S6Tbat6R7Rp2doiRoKXLNaM4YLws1J8AMhQflfOna0izlXqqo3iEOMpdsf2aqksLBs/J/0j2zRoarbNG+0dn+ctXVsDq6kQ7vBT+UTmAOfDnidpsfyh6XVXJplq1dOofe8y/TPWFKqWIZuQ5c50Gh0NdFVdNK7lNSLWijsVRgf88TJmPiZK7vba4nKTpYbzhp48srin9BGLS5kbGRNxmbGa/art1ZSvhdeVoq8HsON71Ku858EM59Ck6tSMI828Em8G26I15oe/+83WXj9nkV1f5daH2zeSHSaZakStBhK1VFHcqgAD3CTT2CjTVOnGC5JJfIoN5eQhCE2mAijhAARxCEAIo4QBf/IRxQBzX7d2d8IoetSEs4PU5+JchDVt6gwGfDM2AhiRlFSWHyYOS0Gr61FfdKMch6zzrsUlXqPirBh7M9stoZBtnS/Br+uHDT6plW3uq1OAqWeCuAEPcwT5RkitPKtVsXZ13Do+K8i9TltIsqYrqldWR1Do6lWVhlWUjBUjtBBMwVpKpnJTcXlGw8G6U9HdX0c1q67ZzN8DdsKTllUHidNcO1e4nngdonqPQnyg6XaqDqyKtUozZpXPnjhxZD8dfEcR2zo9Zoq763quRbarFKvW4yrKewj/AJyniHTTyS6nQudXsk2W0Id8IhPwnTkccqRxdR3jiO0ds+ro3Fvq1NUrl7NVcp9/B/nkaGnB5XI91Bjnh/RXy5X0gVbTqOpRcL8Irwl4+kvoufce/M9R2H082brQPg+rqLn81YeqtHhuPg+7I8ZyLzRru1fvRzHuuK+xsjUjI38Isx5nIcWuZMIRZlbX7To06l9RdXQoGd611QY9slCnKbxFZGS1K+t11VFb232JVUg3msdgqqPEzz7pH5cNDQCuiVtdbyDYNdAP0j5zewe2ecNbtnpJeF8561OcDNek047z4+9jPorLQK01vLn3ILm3z+3qaZVVyjxZuem/lF1G17Rs7ZSP1FjbnAEW6og8j8ivtwfWcch6Z5Pug1eytPunD6u3Dai0ciRyrU/IXJ9Zye7B0G8num2VWdz+e1TjFupYYJHyEHxVz7T2zqiZHUtSpun+ktFimub6yZmEH8UuYEyJjGzSMtPn4o2mLmR7GoN+qa381pN6pD8rUuB1jD6CYTPe7jskGuvcbldGDqbm3KQeIBxlrW+ag849+AObCdLszZyaemumvO6gxk+kxzlnY9pLEk+JM+09m7Byn+pnyXw+fVletPoWoo4p90VRxRxQBxRxQBiEBCABhAwgBFHFAGI4hHAK+t0iXI9Vqh67FKOp5MpGCJytQfT2HTXszMAWovb+0UjnvH9KuQGHbwbtOOylHauyk1NZrsyMEOlinFlVg9GxD2MP9QcgnPM1LT4XtLYfNcmThLZeTUK0kVprq7bKnGn1WBcQTXYo3atUoHF0+Sw+NXzHMZXiLitPMLq1qW1R06iw0XYyT4oshplIA0zDSnyJHMdKfJps/aJL21dRqD/aaMI5Pe49F/aM+M8w255CtfUSdHZVrE7FJ6i33N5p+17J7yGjzOxaa5d2q2YyzHs+P3NcqcWfM3wDpBoOCrtHTgfozfufukgiZL0928vD4Vqx9JMn71n0vCdX/kkJ8alCLf53RDcvoz5nPSDpBqfNF20bM9lfXKD9gCWND5LNtaxg1tLVZPG3V2bmPHByx9gn0jmKRl7TSisUKUY/nhgbnuzy3o75CNLUQ+0Lm1bjj1VeaqvafSb7p6XotDVRWtVFaU1JwWutQij1ASYtEWnButRubt/9sm/Dp8jbGKjyMiZGzRM0jLSkkZGzStrNWtSl3OFXHIEsSThVUDizEkAAcyQIavWJUpext1RgciSWPAKqjizE8ABxMn2NsZ7HXU6pdxlydPpiQeoyMGx8cDcQSOBwgJA4lmPc0vSp3s+0Fzf9LxNc5qKLHR7ZDJvanUKBqbVChODDT05yKAe09rEc28FXG8EAI56dSpRpQUILCRTby8iMIzFNhgIQigDMUcUAYjiEcAUUcUAI4oQBiOIRwAixHCAVNobLq1FZruXfQ4ParKw5OrDirA8QRgic1q6L9Hnr96/TdmrVc2Vj/qEUcv1ijHeF5nsJiVlG9sKN5DZqLyfVEoyceRzNVoYBlIZWAKspDKwPIgjgR4iSK0l1nRZcs+jf4JYx3mQKH09jHmXpyACflIVPiZrbbrqP63Q9aj8/Tvaij1kqN9PrLjxnwd7oFxQy4Laj4c/kWo1Uy+HmQeVNPqksXeqdbUPxq2Dj3iSh58/Km4vDRtyWN+G9IN6PekNkE29FvSLfiLxsglLTAtMN6Um2tWWNdW9qbRzq069a4PzyPNr+sRLFK3qVXinFt+BhtIvM0p36/wA/qaUbUajGeoTAKg8msY8Kl8W4nsBljT7E1V/G9/gdX6Klg+oYfOt9Gv1ICfnCb3Z+zKdOnV0VitMkkDOWbtZieLMe88Z9XYezcm1O54LsufqaJ1uxr9k9HdxxqNSy3akA7gUEVacEcVqU8cnkXPnH5o82boLiZQn21KlClFQgsJFdvIQhCbDATGMwgChHFAHFHFAGIQEIAQhFAHFHFAGI5jHAHCKKAZQiigDhCKAazW9G9Jcxd6VFp53VlqbT9dCCfbKVnRewfkdbcvzb0q1C47skK/706CErVrSjW/8ASCfmiSk0cy2xdcDwfSWjvK30n3ZcRHZu0P0WlPiNTb/tTp8QnPlodjLju/q/9JbyXc5j+Stefi6RP+7dZ9wrX8ZIvR3VN+U1ddY7RRpxvexrXYfuzo4Yk4aNZQ4qmvXL/sOpLuaROiOnP5c3ao919rMn+GuE/dm40+nStQlaLWg5IihVHqA4TOE6NOlCmsQSXksEG8jjmMJtMGUMxQgDhMYQDKKEUAZhCKAOKOKAMRxZhAHFCEAIQhACEIQAjhCAKEIQAjhCAKEIQAjhCAEUIQAhCEAIRwgChCEAI4QgChHCAKEIQBxQhAHCEI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43019" name="AutoShape 11" descr="data:image/jpeg;base64,/9j/4AAQSkZJRgABAQAAAQABAAD/2wCEAAkGBg8PEA8PDQ8QDQ0PEBAPDw0PEBAPEA8PFBAVFBQQFBQXHCYeFxkjGRQUIC8gIycpLSwuFR4xNTAqNSYrLCkBCQoKDgwOGg8PGikkHB8sLDUpKSwqKSwsNSksKiksLCwsLCksKSwsLjAsLCw1KSwsLCwsLC8pLCoqLCkpLDUpKf/AABEIAMIBAwMBIgACEQEDEQH/xAAcAAACAgMBAQAAAAAAAAAAAAAAAQMEAgUGBwj/xABIEAACAgEBBAUGCQcLBQAAAAABAgADEQQFEiExBhNBUWEHIjJxgZEUQlJicoKSobEzQ1Njc6LBFSMkNERUk6PR0/Bkg7LC4f/EABsBAQACAwEBAAAAAAAAAAAAAAACBAEDBQcG/8QAMhEAAgEDAQYDBwUAAwAAAAAAAAECAwQRBRITITFBUWFxgQYiMpGh4fAUUrHB0RYjM//aAAwDAQACEQMRAD8A9whCKAOKEIA4YgI4AsQxHCALEMRwgCxDETOAMngBzJ5Ad81VnSBW4aZG1J5b6kJSD+1bg31d6QnUjBZk8DBtYTQ2PqrPTuWgfI06gt7bbAfuUSBtkVN+UDXn9dZZaD7GOPunLq6tQp/Dlk1Bs3d+1tPXwsvprPc9qJ+Jlc9J9D/fNN/j1n+MoVaCpPydVafQrRfwEmOe8+8znT1/HKn9fsT3RbTpHom4Lq9MT3C+rPuzL1dqsMqwYd6kEfdNDZSG4MAw7mAb8ZRfYmnJyKK0b5da9U32kwfvkF7RxXx036MzufE66PE5FaLq/wAhq76/mWEamv1Ys873MJaq6Ramv+sacXL+l0hO96zTYc/ZZp0rfW7Stw2tl+PD7EHTkjpMQxKeztsUagFqLFs3Th14q6HudGwyHwIEuZnYTTWUawxDEcJkCxDEcIAsRTIzGAOEIoA4QzFAGI4hCABhAxQBxQhAGI4hHACEIiYAEyhrdrBG6upeuv59WDgIDyaxuSD3k9gMr6rXPcTXp23UU4s1IwcEHilWeBbvbkvLieAz02lWtd1BujJJ5kljzZieLE95lC5u1T92PFklEqvoWtO9qm645yKQMUIfBPjnxbPgBylrc/09kk3YYnz1ac6jzN5NyRHuxbsl3Yt2c6oiSIisxKyfExIlKZJEBWYMssFZiVlKoTKzJI2SWisjZZTkyRrtVs5LCrkFbVGEvrY13J4LYOOPDiPAyxpdv3afhrB19A/tdaYsrHffUvZ3ugx3qoyZKUmBWdOw1evaP3XmPZ/nAhKmpHQ0alXVWrZXRgGV1IZWU8iCOYks42pbdKzWaQAox3rdHkKlh7XqJ4VW+5W7cHzp0uzNpV6isWVMSvFSGBV0ccGR1PFWHaDPQ7DUaV7Dag+PVdUVJQcS7CKOdEgIwgYoA4o4oA4QhAAQgIQAhCLEAcIsQxAGI4hHAETNPrtSbnaiolUU4vtXgf2KHsbB4n4oIxxPCxtbWsu7VUQL7chTjIrQenaR3DIx3kqJHpdOtaqieiO8kkknJYntJJJJ7cmc+7ud2tlc2SisklNIUBUUKigBVUABQBgADsEkxATOcnxNhhiGJlMHsCgkkAAEkkgAAcyT3StNEkBinPV+UTZLW9Su0NObM7uN/Ck9wc+affOgBlOtTnD4lgkmIzEzIzEzm1CSFMTMjMDKNQmhGYkTX7Z6SaPRANrNRXpw3oh285voqOJ90NkdINLrFL6O+vUKODGtgSp+cOY9srzt6uxvNl7PfDx8zKa5FwrMGWTRMsqZJFYrKTrZRYdTphvWYAuoyANUgGAvHgLR8Vu30TwIK7FlkbLLtpd1LaoqlN8URlFSWGbvQa+u+tLqm3q7BlTgg+IIPEEEEEHiCCJaE4/Tar4Hf1mcaXUOBqB2VXHCrqB3Bjuq3jut8onr1nqdheQvKKqR9fMoyjsvAGAgYhLxEI4YixAHFDEIAxCAhACKEIA4o4oAxMLrAqlmIVVBJJ4AAcST4TMTUbft3+q0w/PMWs/YV4L/AGiUT6/hNdSoqcXJ9DKWSDQMbC2ocENdgop5pQM9WmOwnJYjsLeEvrIlP3yVZ8lKs6k3Jm9LBmJlMRHmS3gwOeI+Xnps4cbL07lU3Fs1ZU4LlvOSk+AGGI7d5e6e2T5K6fa03bT2hY3M6q1R4Krbij2BQPZL+nQU6jk+hCfBGgBnuvkL6avej7O1Dl3oTrNMzHLdQCA1WTz3crjwJHITwmdd5J9YatsaEj49jVHxV0Zf4zq31JVaEk+iyvQhF4Z9RmYmPMRnnlRltCM1vSDbFej01+qt9CitnI+UeSoPEsQPbNiZ5x5dtYU2WEH57U1I30VDPj3ge6RtaKr3EKb5N8fISeE2eFbd27frb7NTqXL22HJPYq9iKOxQOAEl6NdIr9Bqa9Tp2IZT5yZ821PjVsO0EfwPZNSYCemulBw3bXu4xjwKeep9e7L2imppq1FJzVdWliHtwyg4PjLc4XyL6s2bJpDceqtuqHq398f+ZndTx2+oKhcTpLlFs6EXlJmDCRMJOZGwlVMyVb6VdWVwGRlKsp4hlIwynwIOJb6Ma9ir6a1i1um3VDtxNtDZ6q095wGU/OrbvEhaUrruouo1PJVYUXns6i1lXeP0LOrbPYC0+m0C+dC4UJP3Z8PXoaascrJ2EUYMU9JKY4QigDijigDEcQhACEIoA4RQgDnPh+s1Gos7EK6ZPUg33/efH1JvrHCgs3BQCSe4DiZzexs9TWzelYDc/wBO1ja33v8AdONq9XYoqP7n/BsprLNkskEiWSrPmFUNxnmGZjmPMlvAMmfJ3lD0Bo2ptCthj+k2Ovilh6xT9lx759XzyDy4dA7NRu7S0lZsetBXqq0GWNa+jcB24zg+GDyBnU0q5jCq4y6ohOPA8MnY+STQm7a+jwOFTPcx7lRCc+/HvnIBOOO3ljtz3T3/AMi3QSzRVWazVIa9TqVC11sMPVRwbzh2FjunHMBR3mdvUbiNC3k2+LWEaoLLPTsxGERnnM5FsDPO/LloTZsouoz1GoqsbwU5rz72X3z0OUtr7Mr1VF2nuGarq2rfvAYcx4jmPVMWtyqFxCq+SfHyMyWU0fIBEBNz0p6LajZuoejUqRgk12geZcmeDoeR9XYeBk3Q7ojftPUJTSpFYIN1+PNpr7WJ7+4cyZ6i69NU965LZxnPTBSw84PcfI3oTVsmgsMG57bgD8kvuqfaEz7Z3Eg0OjSmuumobtdSJWi9yqoUD3CTzx69r7+4nV/c2zoRWFgJiwmURlQyQMJW1WmWxHrf0bFZG9TKVP4y20hcTfTk4tNGGbLo5rWu0tLv+VCmu3PPra2Nb/vKZs5z3Rd8WaynsFqXr9G6sb3+ZXYfbOgnsNrW31GFTukc+Sw8DhCKWTA4QigDEcQhACEIQAijgIBr+kNu7pNUw5imwD1lSP4ylUu6Ao5KAo9QGB+EsdKT/Q7/AFKPe6iQZ4n1mfLa/PEoLzN9LqTKZKpkKmSKZ83tm7BnmGYsxZmd4YwZTGGYEyLmZwUF2BoxZ1y6XTi/n1oprD5797Gcy9DMU11K0pc2EgigTEZTnIkBmJjiJlSciSK+s2fTeu5fVXcnPctRXXPfgiGk0NVK7lNSU1jjuVoqLnvwJPCQ3s9nZy8dsmcBCEJqMhAwhBgieQtJ2kLTZEwYbGO7rnH6TSA/4d5/3J005fZ39fp8dLqfuspx+M6eeqaHLasafr/LKVX4hmEITsmsIo4oAxCAhACEDFAHCEUA1XSof0LVeFZb7OG/hKwbiT3kmbbaem62i6rtsqsQetkIH4zndl6nrKaX+XVW3tKDP35nyXtImt3LzRvo9TYqZKpkCmSqZ8jtljBJmLMxLTjvKVtqxKE0OkY/yhtFxp6FRiHRCR1tvDiFC5GfE9xm+3g69RU49evZdzDeDs96GZX0dHV1117xfq0RN9iSzbqgbxJ5k4k2ZonPDaRkeYRZizNMpmRxZhFmV5TM4AmKEJobySCEITACLMc4npLtCzZ+09JrLLH/AJP1VfwHUZZurou3t+q0jkM8s9waW7S2/UScE+OG14tdCMng7aEWYzKrWODMkbSF5K8haTiCPZYzr0+ZpLj9u6sf+pnTznOjy72r1T/o6tPT7WNlp+5k986Oer6NDYsqafb+WUKjzJjhCKdYgOEIoAxCAjgCMIQgBFHFAAzkNCnVtfRy6i+xVH6qw9dX7ALN36k7CcxtyrqtXVbyTU19Qx/X171lf2kNo+qB2zh67buraNrnHj/v0NtJ4kWEMp7b29VoqTfqOs6sMqnqq2sbLHA80dnjJ0aTI083hUipJzWV1WcfUt47HHP5QtTqhubI2Zqr3PAajVIdNpk+cxJy2O4ETnfJvtAttfaFe1fO2wMrXax8wVL6dVK8lGMMMc1z459XBnlflg6OW1PTtrQ5TUacoLyvMBT/ADd3jj0T4EeM7+n3VCs5WsYqG2sJ5y89E32ZqmmuJ6sI5zPQbppTtTTC1MJemF1FGeNdneO3cPMH2cxOkzODcU50Kjp1Fho2p5WUPMMxZhKrmyQQhCQAQhCYMhCEIATR9Nb9JXoNU2vUWaUVkPWTg2N8RFPYxbGD2Hj2Tc2WBQSxAABJJIAAAySSeXDM8S6Tbat6R7Rp2doiRoKXLNaM4YLws1J8AMhQflfOna0izlXqqo3iEOMpdsf2aqksLBs/J/0j2zRoarbNG+0dn+ctXVsDq6kQ7vBT+UTmAOfDnidpsfyh6XVXJplq1dOofe8y/TPWFKqWIZuQ5c50Gh0NdFVdNK7lNSLWijsVRgf88TJmPiZK7vba4nKTpYbzhp48srin9BGLS5kbGRNxmbGa/art1ZSvhdeVoq8HsON71Ku858EM59Ck6tSMI828Em8G26I15oe/+83WXj9nkV1f5daH2zeSHSaZakStBhK1VFHcqgAD3CTT2CjTVOnGC5JJfIoN5eQhCE2mAijhAARxCEAIo4QBf/IRxQBzX7d2d8IoetSEs4PU5+JchDVt6gwGfDM2AhiRlFSWHyYOS0Gr61FfdKMch6zzrsUlXqPirBh7M9stoZBtnS/Br+uHDT6plW3uq1OAqWeCuAEPcwT5RkitPKtVsXZ13Do+K8i9TltIsqYrqldWR1Do6lWVhlWUjBUjtBBMwVpKpnJTcXlGw8G6U9HdX0c1q67ZzN8DdsKTllUHidNcO1e4nngdonqPQnyg6XaqDqyKtUozZpXPnjhxZD8dfEcR2zo9Zoq763quRbarFKvW4yrKewj/AJyniHTTyS6nQudXsk2W0Id8IhPwnTkccqRxdR3jiO0ds+ro3Fvq1NUrl7NVcp9/B/nkaGnB5XI91Bjnh/RXy5X0gVbTqOpRcL8Irwl4+kvoufce/M9R2H082brQPg+rqLn81YeqtHhuPg+7I8ZyLzRru1fvRzHuuK+xsjUjI38Isx5nIcWuZMIRZlbX7To06l9RdXQoGd611QY9slCnKbxFZGS1K+t11VFb232JVUg3msdgqqPEzz7pH5cNDQCuiVtdbyDYNdAP0j5zewe2ecNbtnpJeF8561OcDNek047z4+9jPorLQK01vLn3ILm3z+3qaZVVyjxZuem/lF1G17Rs7ZSP1FjbnAEW6og8j8ivtwfWcch6Z5Pug1eytPunD6u3Dai0ciRyrU/IXJ9Zye7B0G8num2VWdz+e1TjFupYYJHyEHxVz7T2zqiZHUtSpun+ktFimub6yZmEH8UuYEyJjGzSMtPn4o2mLmR7GoN+qa381pN6pD8rUuB1jD6CYTPe7jskGuvcbldGDqbm3KQeIBxlrW+ag849+AObCdLszZyaemumvO6gxk+kxzlnY9pLEk+JM+09m7Byn+pnyXw+fVletPoWoo4p90VRxRxQBxRxQBiEBCABhAwgBFHFAGI4hHAK+t0iXI9Vqh67FKOp5MpGCJytQfT2HTXszMAWovb+0UjnvH9KuQGHbwbtOOylHauyk1NZrsyMEOlinFlVg9GxD2MP9QcgnPM1LT4XtLYfNcmThLZeTUK0kVprq7bKnGn1WBcQTXYo3atUoHF0+Sw+NXzHMZXiLitPMLq1qW1R06iw0XYyT4oshplIA0zDSnyJHMdKfJps/aJL21dRqD/aaMI5Pe49F/aM+M8w255CtfUSdHZVrE7FJ6i33N5p+17J7yGjzOxaa5d2q2YyzHs+P3NcqcWfM3wDpBoOCrtHTgfozfufukgiZL0928vD4Vqx9JMn71n0vCdX/kkJ8alCLf53RDcvoz5nPSDpBqfNF20bM9lfXKD9gCWND5LNtaxg1tLVZPG3V2bmPHByx9gn0jmKRl7TSisUKUY/nhgbnuzy3o75CNLUQ+0Lm1bjj1VeaqvafSb7p6XotDVRWtVFaU1JwWutQij1ASYtEWnButRubt/9sm/Dp8jbGKjyMiZGzRM0jLSkkZGzStrNWtSl3OFXHIEsSThVUDizEkAAcyQIavWJUpext1RgciSWPAKqjizE8ABxMn2NsZ7HXU6pdxlydPpiQeoyMGx8cDcQSOBwgJA4lmPc0vSp3s+0Fzf9LxNc5qKLHR7ZDJvanUKBqbVChODDT05yKAe09rEc28FXG8EAI56dSpRpQUILCRTby8iMIzFNhgIQigDMUcUAYjiEcAUUcUAI4oQBiOIRwAixHCAVNobLq1FZruXfQ4ParKw5OrDirA8QRgic1q6L9Hnr96/TdmrVc2Vj/qEUcv1ijHeF5nsJiVlG9sKN5DZqLyfVEoyceRzNVoYBlIZWAKspDKwPIgjgR4iSK0l1nRZcs+jf4JYx3mQKH09jHmXpyACflIVPiZrbbrqP63Q9aj8/Tvaij1kqN9PrLjxnwd7oFxQy4Laj4c/kWo1Uy+HmQeVNPqksXeqdbUPxq2Dj3iSh58/Km4vDRtyWN+G9IN6PekNkE29FvSLfiLxsglLTAtMN6Um2tWWNdW9qbRzq069a4PzyPNr+sRLFK3qVXinFt+BhtIvM0p36/wA/qaUbUajGeoTAKg8msY8Kl8W4nsBljT7E1V/G9/gdX6Klg+oYfOt9Gv1ICfnCb3Z+zKdOnV0VitMkkDOWbtZieLMe88Z9XYezcm1O54LsufqaJ1uxr9k9HdxxqNSy3akA7gUEVacEcVqU8cnkXPnH5o82boLiZQn21KlClFQgsJFdvIQhCbDATGMwgChHFAHFHFAGIQEIAQhFAHFHFAGI5jHAHCKKAZQiigDhCKAazW9G9Jcxd6VFp53VlqbT9dCCfbKVnRewfkdbcvzb0q1C47skK/706CErVrSjW/8ASCfmiSk0cy2xdcDwfSWjvK30n3ZcRHZu0P0WlPiNTb/tTp8QnPlodjLju/q/9JbyXc5j+Stefi6RP+7dZ9wrX8ZIvR3VN+U1ddY7RRpxvexrXYfuzo4Yk4aNZQ4qmvXL/sOpLuaROiOnP5c3ao919rMn+GuE/dm40+nStQlaLWg5IihVHqA4TOE6NOlCmsQSXksEG8jjmMJtMGUMxQgDhMYQDKKEUAZhCKAOKOKAMRxZhAHFCEAIQhACEIQAjhCAKEIQAjhCAKEIQAjhCAEUIQAhCEAIRwgChCEAI4QgChHCAKEIQBxQhAHCEI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pic>
        <p:nvPicPr>
          <p:cNvPr id="43021" name="Picture 13" descr="http://t1.gstatic.com/images?q=tbn:ANd9GcTkkdnXGrpP5LllDJd8ujbNYXC_ZB0AwZcvj90JVQcDN5gMe-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9153" y="3573016"/>
            <a:ext cx="965055" cy="72008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28545"/>
            <a:ext cx="27655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                       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6804248" y="6246186"/>
            <a:ext cx="23397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                                 S.H, D.M.,B.K.,V.K</a:t>
            </a: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6429345"/>
            <a:ext cx="31021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                            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430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cilichili.cz/img/edee/_cms/main-motive/clanky/791/title-vl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980728"/>
            <a:ext cx="4499992" cy="1957179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8072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Směr Polsko</a:t>
            </a:r>
            <a:r>
              <a:rPr lang="cs-CZ" sz="7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72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→</a:t>
            </a:r>
            <a:r>
              <a:rPr lang="cs-CZ" sz="7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2.12.2012</a:t>
            </a:r>
            <a:r>
              <a:rPr lang="cs-CZ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cs-CZ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9396536" cy="5001419"/>
          </a:xfrm>
        </p:spPr>
        <p:txBody>
          <a:bodyPr>
            <a:noAutofit/>
          </a:bodyPr>
          <a:lstStyle/>
          <a:p>
            <a:r>
              <a:rPr lang="cs-CZ" sz="4000" dirty="0" smtClean="0">
                <a:latin typeface="Times New Roman" pitchFamily="18" charset="0"/>
                <a:cs typeface="Times New Roman" pitchFamily="18" charset="0"/>
              </a:rPr>
              <a:t>Cesta </a:t>
            </a:r>
            <a:r>
              <a:rPr lang="cs-CZ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vlakem</a:t>
            </a:r>
            <a:r>
              <a:rPr lang="cs-CZ" sz="4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cs-CZ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Břeclav – Přerov – </a:t>
            </a:r>
            <a:r>
              <a:rPr lang="cs-CZ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Ostrava</a:t>
            </a:r>
            <a:r>
              <a:rPr lang="cs-CZ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cs-CZ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Svinov</a:t>
            </a:r>
            <a:r>
              <a:rPr lang="cs-CZ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 Český Těšín</a:t>
            </a:r>
          </a:p>
          <a:p>
            <a:r>
              <a:rPr lang="cs-CZ" sz="4000" dirty="0" smtClean="0">
                <a:latin typeface="Times New Roman" pitchFamily="18" charset="0"/>
                <a:cs typeface="Times New Roman" pitchFamily="18" charset="0"/>
              </a:rPr>
              <a:t>Odtud zajištěný odvoz   </a:t>
            </a:r>
          </a:p>
          <a:p>
            <a:pPr>
              <a:buNone/>
            </a:pPr>
            <a:r>
              <a:rPr lang="cs-CZ" sz="4000" dirty="0" smtClean="0">
                <a:latin typeface="Times New Roman" pitchFamily="18" charset="0"/>
                <a:cs typeface="Times New Roman" pitchFamily="18" charset="0"/>
              </a:rPr>
              <a:t>	do </a:t>
            </a:r>
            <a:r>
              <a:rPr lang="cs-CZ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hotelu</a:t>
            </a:r>
            <a:r>
              <a:rPr lang="cs-CZ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GAMBIT</a:t>
            </a:r>
            <a:r>
              <a:rPr lang="cs-CZ" sz="4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None/>
            </a:pPr>
            <a:r>
              <a:rPr lang="cs-CZ" sz="4000" dirty="0" smtClean="0">
                <a:latin typeface="Times New Roman" pitchFamily="18" charset="0"/>
                <a:cs typeface="Times New Roman" pitchFamily="18" charset="0"/>
              </a:rPr>
              <a:t>   kde jsme byli ubytováni </a:t>
            </a:r>
            <a:endParaRPr lang="cs-CZ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://www.hotelgambit.com.pl/graf/hotel/hot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1" y="2708920"/>
            <a:ext cx="3566293" cy="3960440"/>
          </a:xfrm>
          <a:prstGeom prst="rect">
            <a:avLst/>
          </a:prstGeom>
          <a:noFill/>
        </p:spPr>
      </p:pic>
      <p:pic>
        <p:nvPicPr>
          <p:cNvPr id="9220" name="Picture 4" descr="http://www.hotelgambit.com.pl/graf/oferta/H_1_m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97152"/>
            <a:ext cx="1800199" cy="1800200"/>
          </a:xfrm>
          <a:prstGeom prst="rect">
            <a:avLst/>
          </a:prstGeom>
          <a:noFill/>
        </p:spPr>
      </p:pic>
      <p:pic>
        <p:nvPicPr>
          <p:cNvPr id="9222" name="Picture 6" descr="http://www.hotelgambit.com.pl/graf/oferta/h7_m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4797152"/>
            <a:ext cx="1800199" cy="1800200"/>
          </a:xfrm>
          <a:prstGeom prst="rect">
            <a:avLst/>
          </a:prstGeom>
          <a:noFill/>
        </p:spPr>
      </p:pic>
      <p:pic>
        <p:nvPicPr>
          <p:cNvPr id="9224" name="Picture 8" descr="http://www.hotelgambit.com.pl/graf/oferta/R_1_mi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4797152"/>
            <a:ext cx="1728191" cy="172819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3.12.2012 – 1. den pobytu</a:t>
            </a:r>
            <a:endParaRPr lang="cs-CZ" sz="5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Návštěva školy - 2 hodiny </a:t>
            </a: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výuky</a:t>
            </a:r>
          </a:p>
          <a:p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                         - </a:t>
            </a: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seznamovací </a:t>
            </a:r>
            <a:r>
              <a:rPr lang="cs-CZ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ppt</a:t>
            </a: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                               zúčastněných zemí  </a:t>
            </a:r>
          </a:p>
          <a:p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                         - </a:t>
            </a:r>
            <a:r>
              <a:rPr lang="cs-CZ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oběd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ve škole                    </a:t>
            </a: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0" name="Picture 4" descr="Gimnazjum nr 2 w Cieszyn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861048"/>
            <a:ext cx="4464496" cy="2736304"/>
          </a:xfrm>
          <a:prstGeom prst="rect">
            <a:avLst/>
          </a:prstGeom>
          <a:noFill/>
        </p:spPr>
      </p:pic>
      <p:pic>
        <p:nvPicPr>
          <p:cNvPr id="24582" name="Picture 6" descr="http://fotopolska.eu/foto/170/1709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132856"/>
            <a:ext cx="2112235" cy="1584176"/>
          </a:xfrm>
          <a:prstGeom prst="rect">
            <a:avLst/>
          </a:prstGeom>
          <a:noFill/>
        </p:spPr>
      </p:pic>
      <p:pic>
        <p:nvPicPr>
          <p:cNvPr id="24584" name="Picture 8" descr="http://www.gymhust.cz/obrazky-soubory/img_4409-c13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772816"/>
            <a:ext cx="2016224" cy="1440160"/>
          </a:xfrm>
          <a:prstGeom prst="rect">
            <a:avLst/>
          </a:prstGeom>
          <a:noFill/>
        </p:spPr>
      </p:pic>
      <p:pic>
        <p:nvPicPr>
          <p:cNvPr id="9" name="Picture 3" descr="C:\Users\Dan\Desktop\Polsko\PL - Potměšilová\PL - Potměšilová\IMG_43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861048"/>
            <a:ext cx="3929090" cy="273630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Technický">
  <a:themeElements>
    <a:clrScheme name="Technický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ký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1343</TotalTime>
  <Words>340</Words>
  <Application>Microsoft Office PowerPoint</Application>
  <PresentationFormat>Předvádění na obrazovce (4:3)</PresentationFormat>
  <Paragraphs>85</Paragraphs>
  <Slides>61</Slides>
  <Notes>0</Notes>
  <HiddenSlides>0</HiddenSlides>
  <MMClips>3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2" baseType="lpstr">
      <vt:lpstr>Technický</vt:lpstr>
      <vt:lpstr>Snímek 1</vt:lpstr>
      <vt:lpstr>Snímek 2</vt:lpstr>
      <vt:lpstr>Hustopeče - Ciezsyn</vt:lpstr>
      <vt:lpstr>Snímek 4</vt:lpstr>
      <vt:lpstr>Země v projektu Comenius: </vt:lpstr>
      <vt:lpstr>Snímek 6</vt:lpstr>
      <vt:lpstr>Směr Polsko → 2.12.2012 </vt:lpstr>
      <vt:lpstr>Snímek 8</vt:lpstr>
      <vt:lpstr>3.12.2012 – 1. den pobytu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4. 12. 2012 – 2. den pobytu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5. 12. 2012 – 3. den pobytu  </vt:lpstr>
      <vt:lpstr>Snímek 39</vt:lpstr>
      <vt:lpstr>Snímek 40</vt:lpstr>
      <vt:lpstr>Snímek 41</vt:lpstr>
      <vt:lpstr>Snímek 42</vt:lpstr>
      <vt:lpstr>Snímek 43</vt:lpstr>
      <vt:lpstr>  </vt:lpstr>
      <vt:lpstr>Snímek 45</vt:lpstr>
      <vt:lpstr>Snímek 46</vt:lpstr>
      <vt:lpstr>6.12. 2012 – 4. den pobytu 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 5. den – den odjezdu a návratu domů</vt:lpstr>
      <vt:lpstr>Snímek 59</vt:lpstr>
      <vt:lpstr>Snímek 60</vt:lpstr>
      <vt:lpstr>Snímek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Silvie</dc:creator>
  <cp:lastModifiedBy>VK</cp:lastModifiedBy>
  <cp:revision>75</cp:revision>
  <dcterms:created xsi:type="dcterms:W3CDTF">2013-01-03T14:59:37Z</dcterms:created>
  <dcterms:modified xsi:type="dcterms:W3CDTF">2014-09-23T20:18:06Z</dcterms:modified>
</cp:coreProperties>
</file>